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692" r:id="rId2"/>
    <p:sldMasterId id="2147483704" r:id="rId3"/>
  </p:sldMasterIdLst>
  <p:notesMasterIdLst>
    <p:notesMasterId r:id="rId41"/>
  </p:notesMasterIdLst>
  <p:sldIdLst>
    <p:sldId id="331" r:id="rId4"/>
    <p:sldId id="351" r:id="rId5"/>
    <p:sldId id="333" r:id="rId6"/>
    <p:sldId id="328" r:id="rId7"/>
    <p:sldId id="329" r:id="rId8"/>
    <p:sldId id="330" r:id="rId9"/>
    <p:sldId id="348" r:id="rId10"/>
    <p:sldId id="262" r:id="rId11"/>
    <p:sldId id="260" r:id="rId12"/>
    <p:sldId id="261" r:id="rId13"/>
    <p:sldId id="263" r:id="rId14"/>
    <p:sldId id="257" r:id="rId15"/>
    <p:sldId id="259" r:id="rId16"/>
    <p:sldId id="258" r:id="rId17"/>
    <p:sldId id="349" r:id="rId18"/>
    <p:sldId id="336" r:id="rId19"/>
    <p:sldId id="335" r:id="rId20"/>
    <p:sldId id="337" r:id="rId21"/>
    <p:sldId id="341" r:id="rId22"/>
    <p:sldId id="342" r:id="rId23"/>
    <p:sldId id="344" r:id="rId24"/>
    <p:sldId id="345" r:id="rId25"/>
    <p:sldId id="346" r:id="rId26"/>
    <p:sldId id="314" r:id="rId27"/>
    <p:sldId id="338" r:id="rId28"/>
    <p:sldId id="339" r:id="rId29"/>
    <p:sldId id="343" r:id="rId30"/>
    <p:sldId id="324" r:id="rId31"/>
    <p:sldId id="315" r:id="rId32"/>
    <p:sldId id="319" r:id="rId33"/>
    <p:sldId id="277" r:id="rId34"/>
    <p:sldId id="280" r:id="rId35"/>
    <p:sldId id="278" r:id="rId36"/>
    <p:sldId id="272" r:id="rId37"/>
    <p:sldId id="273" r:id="rId38"/>
    <p:sldId id="353" r:id="rId39"/>
    <p:sldId id="352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1E25D7-9342-4823-AE6F-779E689E0CFC}" v="13" dt="2024-04-23T08:15:48.6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52" autoAdjust="0"/>
    <p:restoredTop sz="93383" autoAdjust="0"/>
  </p:normalViewPr>
  <p:slideViewPr>
    <p:cSldViewPr snapToGrid="0">
      <p:cViewPr varScale="1">
        <p:scale>
          <a:sx n="59" d="100"/>
          <a:sy n="59" d="100"/>
        </p:scale>
        <p:origin x="32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謝元皓" userId="4fdd47f8-77b2-42ee-8bb2-6b4fa5abe51a" providerId="ADAL" clId="{991E25D7-9342-4823-AE6F-779E689E0CFC}"/>
    <pc:docChg chg="undo custSel addSld delSld modSld sldOrd">
      <pc:chgData name="謝元皓" userId="4fdd47f8-77b2-42ee-8bb2-6b4fa5abe51a" providerId="ADAL" clId="{991E25D7-9342-4823-AE6F-779E689E0CFC}" dt="2024-04-23T08:15:48.655" v="208" actId="27636"/>
      <pc:docMkLst>
        <pc:docMk/>
      </pc:docMkLst>
      <pc:sldChg chg="addSp delSp modSp mod setBg addAnim delAnim">
        <pc:chgData name="謝元皓" userId="4fdd47f8-77b2-42ee-8bb2-6b4fa5abe51a" providerId="ADAL" clId="{991E25D7-9342-4823-AE6F-779E689E0CFC}" dt="2024-04-23T08:15:48.655" v="208" actId="27636"/>
        <pc:sldMkLst>
          <pc:docMk/>
          <pc:sldMk cId="3456739160" sldId="331"/>
        </pc:sldMkLst>
        <pc:spChg chg="mod">
          <ac:chgData name="謝元皓" userId="4fdd47f8-77b2-42ee-8bb2-6b4fa5abe51a" providerId="ADAL" clId="{991E25D7-9342-4823-AE6F-779E689E0CFC}" dt="2024-04-23T08:15:48.655" v="208" actId="27636"/>
          <ac:spMkLst>
            <pc:docMk/>
            <pc:sldMk cId="3456739160" sldId="331"/>
            <ac:spMk id="2" creationId="{00000000-0000-0000-0000-000000000000}"/>
          </ac:spMkLst>
        </pc:spChg>
        <pc:spChg chg="mod">
          <ac:chgData name="謝元皓" userId="4fdd47f8-77b2-42ee-8bb2-6b4fa5abe51a" providerId="ADAL" clId="{991E25D7-9342-4823-AE6F-779E689E0CFC}" dt="2024-04-23T08:15:18.095" v="203" actId="26606"/>
          <ac:spMkLst>
            <pc:docMk/>
            <pc:sldMk cId="3456739160" sldId="331"/>
            <ac:spMk id="3" creationId="{00000000-0000-0000-0000-000000000000}"/>
          </ac:spMkLst>
        </pc:spChg>
        <pc:spChg chg="add del">
          <ac:chgData name="謝元皓" userId="4fdd47f8-77b2-42ee-8bb2-6b4fa5abe51a" providerId="ADAL" clId="{991E25D7-9342-4823-AE6F-779E689E0CFC}" dt="2024-04-23T08:14:19.380" v="195" actId="26606"/>
          <ac:spMkLst>
            <pc:docMk/>
            <pc:sldMk cId="3456739160" sldId="331"/>
            <ac:spMk id="8" creationId="{BAD76F3E-3A97-486B-B402-44400A8B9173}"/>
          </ac:spMkLst>
        </pc:spChg>
        <pc:spChg chg="add del">
          <ac:chgData name="謝元皓" userId="4fdd47f8-77b2-42ee-8bb2-6b4fa5abe51a" providerId="ADAL" clId="{991E25D7-9342-4823-AE6F-779E689E0CFC}" dt="2024-04-23T08:14:10.138" v="191" actId="26606"/>
          <ac:spMkLst>
            <pc:docMk/>
            <pc:sldMk cId="3456739160" sldId="331"/>
            <ac:spMk id="9" creationId="{E91DC736-0EF8-4F87-9146-EBF1D2EE4D3D}"/>
          </ac:spMkLst>
        </pc:spChg>
        <pc:spChg chg="add del">
          <ac:chgData name="謝元皓" userId="4fdd47f8-77b2-42ee-8bb2-6b4fa5abe51a" providerId="ADAL" clId="{991E25D7-9342-4823-AE6F-779E689E0CFC}" dt="2024-04-23T08:14:19.380" v="195" actId="26606"/>
          <ac:spMkLst>
            <pc:docMk/>
            <pc:sldMk cId="3456739160" sldId="331"/>
            <ac:spMk id="10" creationId="{391F6B52-91F4-4AEB-B6DB-29FEBCF28C8B}"/>
          </ac:spMkLst>
        </pc:spChg>
        <pc:spChg chg="add del">
          <ac:chgData name="謝元皓" userId="4fdd47f8-77b2-42ee-8bb2-6b4fa5abe51a" providerId="ADAL" clId="{991E25D7-9342-4823-AE6F-779E689E0CFC}" dt="2024-04-23T08:14:10.138" v="191" actId="26606"/>
          <ac:spMkLst>
            <pc:docMk/>
            <pc:sldMk cId="3456739160" sldId="331"/>
            <ac:spMk id="11" creationId="{097CD68E-23E3-4007-8847-CD0944C4F7BE}"/>
          </ac:spMkLst>
        </pc:spChg>
        <pc:spChg chg="add del">
          <ac:chgData name="謝元皓" userId="4fdd47f8-77b2-42ee-8bb2-6b4fa5abe51a" providerId="ADAL" clId="{991E25D7-9342-4823-AE6F-779E689E0CFC}" dt="2024-04-23T08:14:19.380" v="195" actId="26606"/>
          <ac:spMkLst>
            <pc:docMk/>
            <pc:sldMk cId="3456739160" sldId="331"/>
            <ac:spMk id="12" creationId="{2CD6F061-7C53-44F4-9794-953DB70A451B}"/>
          </ac:spMkLst>
        </pc:spChg>
        <pc:spChg chg="add del">
          <ac:chgData name="謝元皓" userId="4fdd47f8-77b2-42ee-8bb2-6b4fa5abe51a" providerId="ADAL" clId="{991E25D7-9342-4823-AE6F-779E689E0CFC}" dt="2024-04-23T08:14:10.138" v="191" actId="26606"/>
          <ac:spMkLst>
            <pc:docMk/>
            <pc:sldMk cId="3456739160" sldId="331"/>
            <ac:spMk id="13" creationId="{AF2F604E-43BE-4DC3-B983-E071523364F8}"/>
          </ac:spMkLst>
        </pc:spChg>
        <pc:spChg chg="add del">
          <ac:chgData name="謝元皓" userId="4fdd47f8-77b2-42ee-8bb2-6b4fa5abe51a" providerId="ADAL" clId="{991E25D7-9342-4823-AE6F-779E689E0CFC}" dt="2024-04-23T08:14:31.506" v="197" actId="26606"/>
          <ac:spMkLst>
            <pc:docMk/>
            <pc:sldMk cId="3456739160" sldId="331"/>
            <ac:spMk id="14" creationId="{1ACA2EA0-FFD3-42EC-9406-B595015ED96E}"/>
          </ac:spMkLst>
        </pc:spChg>
        <pc:spChg chg="add del">
          <ac:chgData name="謝元皓" userId="4fdd47f8-77b2-42ee-8bb2-6b4fa5abe51a" providerId="ADAL" clId="{991E25D7-9342-4823-AE6F-779E689E0CFC}" dt="2024-04-23T08:14:10.138" v="191" actId="26606"/>
          <ac:spMkLst>
            <pc:docMk/>
            <pc:sldMk cId="3456739160" sldId="331"/>
            <ac:spMk id="15" creationId="{08C9B587-E65E-4B52-B37C-ABEBB6E87928}"/>
          </ac:spMkLst>
        </pc:spChg>
        <pc:spChg chg="add del">
          <ac:chgData name="謝元皓" userId="4fdd47f8-77b2-42ee-8bb2-6b4fa5abe51a" providerId="ADAL" clId="{991E25D7-9342-4823-AE6F-779E689E0CFC}" dt="2024-04-23T08:14:31.506" v="197" actId="26606"/>
          <ac:spMkLst>
            <pc:docMk/>
            <pc:sldMk cId="3456739160" sldId="331"/>
            <ac:spMk id="16" creationId="{D5288BCE-665C-472A-8C43-664BCFA31E43}"/>
          </ac:spMkLst>
        </pc:spChg>
        <pc:spChg chg="add del">
          <ac:chgData name="謝元皓" userId="4fdd47f8-77b2-42ee-8bb2-6b4fa5abe51a" providerId="ADAL" clId="{991E25D7-9342-4823-AE6F-779E689E0CFC}" dt="2024-04-23T08:14:13.372" v="193" actId="26606"/>
          <ac:spMkLst>
            <pc:docMk/>
            <pc:sldMk cId="3456739160" sldId="331"/>
            <ac:spMk id="17" creationId="{6CCA5F87-1D1E-45CB-8D83-FC7EEFAD9935}"/>
          </ac:spMkLst>
        </pc:spChg>
        <pc:spChg chg="add del">
          <ac:chgData name="謝元皓" userId="4fdd47f8-77b2-42ee-8bb2-6b4fa5abe51a" providerId="ADAL" clId="{991E25D7-9342-4823-AE6F-779E689E0CFC}" dt="2024-04-23T08:14:13.372" v="193" actId="26606"/>
          <ac:spMkLst>
            <pc:docMk/>
            <pc:sldMk cId="3456739160" sldId="331"/>
            <ac:spMk id="19" creationId="{7CCFC2C6-6238-4A2F-93DE-2ADF74AF635E}"/>
          </ac:spMkLst>
        </pc:spChg>
        <pc:spChg chg="add del">
          <ac:chgData name="謝元皓" userId="4fdd47f8-77b2-42ee-8bb2-6b4fa5abe51a" providerId="ADAL" clId="{991E25D7-9342-4823-AE6F-779E689E0CFC}" dt="2024-04-23T08:14:13.372" v="193" actId="26606"/>
          <ac:spMkLst>
            <pc:docMk/>
            <pc:sldMk cId="3456739160" sldId="331"/>
            <ac:spMk id="20" creationId="{AF2F604E-43BE-4DC3-B983-E071523364F8}"/>
          </ac:spMkLst>
        </pc:spChg>
        <pc:spChg chg="add del">
          <ac:chgData name="謝元皓" userId="4fdd47f8-77b2-42ee-8bb2-6b4fa5abe51a" providerId="ADAL" clId="{991E25D7-9342-4823-AE6F-779E689E0CFC}" dt="2024-04-23T08:14:13.372" v="193" actId="26606"/>
          <ac:spMkLst>
            <pc:docMk/>
            <pc:sldMk cId="3456739160" sldId="331"/>
            <ac:spMk id="21" creationId="{08C9B587-E65E-4B52-B37C-ABEBB6E87928}"/>
          </ac:spMkLst>
        </pc:spChg>
        <pc:spChg chg="add del">
          <ac:chgData name="謝元皓" userId="4fdd47f8-77b2-42ee-8bb2-6b4fa5abe51a" providerId="ADAL" clId="{991E25D7-9342-4823-AE6F-779E689E0CFC}" dt="2024-04-23T08:14:31.506" v="197" actId="26606"/>
          <ac:spMkLst>
            <pc:docMk/>
            <pc:sldMk cId="3456739160" sldId="331"/>
            <ac:spMk id="22" creationId="{46C57131-53A7-4C1A-BEA8-25F06A06AD29}"/>
          </ac:spMkLst>
        </pc:spChg>
        <pc:spChg chg="add del">
          <ac:chgData name="謝元皓" userId="4fdd47f8-77b2-42ee-8bb2-6b4fa5abe51a" providerId="ADAL" clId="{991E25D7-9342-4823-AE6F-779E689E0CFC}" dt="2024-04-23T08:14:33.049" v="199" actId="26606"/>
          <ac:spMkLst>
            <pc:docMk/>
            <pc:sldMk cId="3456739160" sldId="331"/>
            <ac:spMk id="24" creationId="{676A1B86-DC99-46B9-B5AA-A7E928EA9CF7}"/>
          </ac:spMkLst>
        </pc:spChg>
        <pc:spChg chg="add del">
          <ac:chgData name="謝元皓" userId="4fdd47f8-77b2-42ee-8bb2-6b4fa5abe51a" providerId="ADAL" clId="{991E25D7-9342-4823-AE6F-779E689E0CFC}" dt="2024-04-23T08:14:33.049" v="199" actId="26606"/>
          <ac:spMkLst>
            <pc:docMk/>
            <pc:sldMk cId="3456739160" sldId="331"/>
            <ac:spMk id="25" creationId="{E9304FFE-74E9-4316-B822-F35A685E2D09}"/>
          </ac:spMkLst>
        </pc:spChg>
        <pc:spChg chg="add del">
          <ac:chgData name="謝元皓" userId="4fdd47f8-77b2-42ee-8bb2-6b4fa5abe51a" providerId="ADAL" clId="{991E25D7-9342-4823-AE6F-779E689E0CFC}" dt="2024-04-23T08:14:36.046" v="201" actId="26606"/>
          <ac:spMkLst>
            <pc:docMk/>
            <pc:sldMk cId="3456739160" sldId="331"/>
            <ac:spMk id="28" creationId="{BAD76F3E-3A97-486B-B402-44400A8B9173}"/>
          </ac:spMkLst>
        </pc:spChg>
        <pc:spChg chg="add del">
          <ac:chgData name="謝元皓" userId="4fdd47f8-77b2-42ee-8bb2-6b4fa5abe51a" providerId="ADAL" clId="{991E25D7-9342-4823-AE6F-779E689E0CFC}" dt="2024-04-23T08:14:36.046" v="201" actId="26606"/>
          <ac:spMkLst>
            <pc:docMk/>
            <pc:sldMk cId="3456739160" sldId="331"/>
            <ac:spMk id="29" creationId="{391F6B52-91F4-4AEB-B6DB-29FEBCF28C8B}"/>
          </ac:spMkLst>
        </pc:spChg>
        <pc:spChg chg="add del">
          <ac:chgData name="謝元皓" userId="4fdd47f8-77b2-42ee-8bb2-6b4fa5abe51a" providerId="ADAL" clId="{991E25D7-9342-4823-AE6F-779E689E0CFC}" dt="2024-04-23T08:14:36.046" v="201" actId="26606"/>
          <ac:spMkLst>
            <pc:docMk/>
            <pc:sldMk cId="3456739160" sldId="331"/>
            <ac:spMk id="30" creationId="{2CD6F061-7C53-44F4-9794-953DB70A451B}"/>
          </ac:spMkLst>
        </pc:spChg>
        <pc:spChg chg="add del">
          <ac:chgData name="謝元皓" userId="4fdd47f8-77b2-42ee-8bb2-6b4fa5abe51a" providerId="ADAL" clId="{991E25D7-9342-4823-AE6F-779E689E0CFC}" dt="2024-04-23T08:15:18.095" v="203" actId="26606"/>
          <ac:spMkLst>
            <pc:docMk/>
            <pc:sldMk cId="3456739160" sldId="331"/>
            <ac:spMk id="32" creationId="{6CCA5F87-1D1E-45CB-8D83-FC7EEFAD9935}"/>
          </ac:spMkLst>
        </pc:spChg>
        <pc:spChg chg="add del">
          <ac:chgData name="謝元皓" userId="4fdd47f8-77b2-42ee-8bb2-6b4fa5abe51a" providerId="ADAL" clId="{991E25D7-9342-4823-AE6F-779E689E0CFC}" dt="2024-04-23T08:15:18.095" v="203" actId="26606"/>
          <ac:spMkLst>
            <pc:docMk/>
            <pc:sldMk cId="3456739160" sldId="331"/>
            <ac:spMk id="34" creationId="{7CCFC2C6-6238-4A2F-93DE-2ADF74AF635E}"/>
          </ac:spMkLst>
        </pc:spChg>
        <pc:spChg chg="add del">
          <ac:chgData name="謝元皓" userId="4fdd47f8-77b2-42ee-8bb2-6b4fa5abe51a" providerId="ADAL" clId="{991E25D7-9342-4823-AE6F-779E689E0CFC}" dt="2024-04-23T08:15:18.095" v="203" actId="26606"/>
          <ac:spMkLst>
            <pc:docMk/>
            <pc:sldMk cId="3456739160" sldId="331"/>
            <ac:spMk id="35" creationId="{AF2F604E-43BE-4DC3-B983-E071523364F8}"/>
          </ac:spMkLst>
        </pc:spChg>
        <pc:spChg chg="add del">
          <ac:chgData name="謝元皓" userId="4fdd47f8-77b2-42ee-8bb2-6b4fa5abe51a" providerId="ADAL" clId="{991E25D7-9342-4823-AE6F-779E689E0CFC}" dt="2024-04-23T08:15:18.095" v="203" actId="26606"/>
          <ac:spMkLst>
            <pc:docMk/>
            <pc:sldMk cId="3456739160" sldId="331"/>
            <ac:spMk id="36" creationId="{08C9B587-E65E-4B52-B37C-ABEBB6E87928}"/>
          </ac:spMkLst>
        </pc:spChg>
        <pc:spChg chg="add">
          <ac:chgData name="謝元皓" userId="4fdd47f8-77b2-42ee-8bb2-6b4fa5abe51a" providerId="ADAL" clId="{991E25D7-9342-4823-AE6F-779E689E0CFC}" dt="2024-04-23T08:15:18.095" v="203" actId="26606"/>
          <ac:spMkLst>
            <pc:docMk/>
            <pc:sldMk cId="3456739160" sldId="331"/>
            <ac:spMk id="41" creationId="{5A59F003-E00A-43F9-91DC-CC54E3B87466}"/>
          </ac:spMkLst>
        </pc:spChg>
        <pc:spChg chg="add">
          <ac:chgData name="謝元皓" userId="4fdd47f8-77b2-42ee-8bb2-6b4fa5abe51a" providerId="ADAL" clId="{991E25D7-9342-4823-AE6F-779E689E0CFC}" dt="2024-04-23T08:15:18.095" v="203" actId="26606"/>
          <ac:spMkLst>
            <pc:docMk/>
            <pc:sldMk cId="3456739160" sldId="331"/>
            <ac:spMk id="43" creationId="{D74A4382-E3AD-430A-9A1F-DFA3E0E77A7D}"/>
          </ac:spMkLst>
        </pc:spChg>
        <pc:spChg chg="add">
          <ac:chgData name="謝元皓" userId="4fdd47f8-77b2-42ee-8bb2-6b4fa5abe51a" providerId="ADAL" clId="{991E25D7-9342-4823-AE6F-779E689E0CFC}" dt="2024-04-23T08:15:18.095" v="203" actId="26606"/>
          <ac:spMkLst>
            <pc:docMk/>
            <pc:sldMk cId="3456739160" sldId="331"/>
            <ac:spMk id="45" creationId="{79F40191-0F44-4FD1-82CC-ACB507C14BE6}"/>
          </ac:spMkLst>
        </pc:spChg>
        <pc:picChg chg="add del">
          <ac:chgData name="謝元皓" userId="4fdd47f8-77b2-42ee-8bb2-6b4fa5abe51a" providerId="ADAL" clId="{991E25D7-9342-4823-AE6F-779E689E0CFC}" dt="2024-04-23T08:14:10.138" v="191" actId="26606"/>
          <ac:picMkLst>
            <pc:docMk/>
            <pc:sldMk cId="3456739160" sldId="331"/>
            <ac:picMk id="5" creationId="{54D73E36-6804-441D-F45C-2C5E1E01C785}"/>
          </ac:picMkLst>
        </pc:picChg>
        <pc:picChg chg="add del">
          <ac:chgData name="謝元皓" userId="4fdd47f8-77b2-42ee-8bb2-6b4fa5abe51a" providerId="ADAL" clId="{991E25D7-9342-4823-AE6F-779E689E0CFC}" dt="2024-04-23T08:14:13.372" v="193" actId="26606"/>
          <ac:picMkLst>
            <pc:docMk/>
            <pc:sldMk cId="3456739160" sldId="331"/>
            <ac:picMk id="18" creationId="{3C8F6EAF-C9FA-5B73-455A-07317A3EAD32}"/>
          </ac:picMkLst>
        </pc:picChg>
        <pc:picChg chg="add del">
          <ac:chgData name="謝元皓" userId="4fdd47f8-77b2-42ee-8bb2-6b4fa5abe51a" providerId="ADAL" clId="{991E25D7-9342-4823-AE6F-779E689E0CFC}" dt="2024-04-23T08:14:33.049" v="199" actId="26606"/>
          <ac:picMkLst>
            <pc:docMk/>
            <pc:sldMk cId="3456739160" sldId="331"/>
            <ac:picMk id="26" creationId="{B18F2996-6357-5A6C-D751-B82C6091F9A1}"/>
          </ac:picMkLst>
        </pc:picChg>
        <pc:picChg chg="add mod">
          <ac:chgData name="謝元皓" userId="4fdd47f8-77b2-42ee-8bb2-6b4fa5abe51a" providerId="ADAL" clId="{991E25D7-9342-4823-AE6F-779E689E0CFC}" dt="2024-04-23T08:15:26.372" v="206" actId="27614"/>
          <ac:picMkLst>
            <pc:docMk/>
            <pc:sldMk cId="3456739160" sldId="331"/>
            <ac:picMk id="33" creationId="{3C8F6EAF-C9FA-5B73-455A-07317A3EAD32}"/>
          </ac:picMkLst>
        </pc:picChg>
      </pc:sldChg>
      <pc:sldChg chg="modSp mod">
        <pc:chgData name="謝元皓" userId="4fdd47f8-77b2-42ee-8bb2-6b4fa5abe51a" providerId="ADAL" clId="{991E25D7-9342-4823-AE6F-779E689E0CFC}" dt="2024-04-23T06:15:04.807" v="175" actId="1076"/>
        <pc:sldMkLst>
          <pc:docMk/>
          <pc:sldMk cId="917713614" sldId="344"/>
        </pc:sldMkLst>
        <pc:picChg chg="mod">
          <ac:chgData name="謝元皓" userId="4fdd47f8-77b2-42ee-8bb2-6b4fa5abe51a" providerId="ADAL" clId="{991E25D7-9342-4823-AE6F-779E689E0CFC}" dt="2024-04-23T06:15:04.807" v="175" actId="1076"/>
          <ac:picMkLst>
            <pc:docMk/>
            <pc:sldMk cId="917713614" sldId="344"/>
            <ac:picMk id="5" creationId="{C9650E0E-EACE-39B1-0637-EBE91D2B9DB1}"/>
          </ac:picMkLst>
        </pc:picChg>
      </pc:sldChg>
      <pc:sldChg chg="modSp mod">
        <pc:chgData name="謝元皓" userId="4fdd47f8-77b2-42ee-8bb2-6b4fa5abe51a" providerId="ADAL" clId="{991E25D7-9342-4823-AE6F-779E689E0CFC}" dt="2024-04-23T08:13:47.505" v="187" actId="20577"/>
        <pc:sldMkLst>
          <pc:docMk/>
          <pc:sldMk cId="1300912132" sldId="351"/>
        </pc:sldMkLst>
        <pc:spChg chg="mod">
          <ac:chgData name="謝元皓" userId="4fdd47f8-77b2-42ee-8bb2-6b4fa5abe51a" providerId="ADAL" clId="{991E25D7-9342-4823-AE6F-779E689E0CFC}" dt="2024-04-23T08:13:47.505" v="187" actId="20577"/>
          <ac:spMkLst>
            <pc:docMk/>
            <pc:sldMk cId="1300912132" sldId="351"/>
            <ac:spMk id="4" creationId="{B5A31411-7971-B86A-7742-A37656AB65BF}"/>
          </ac:spMkLst>
        </pc:spChg>
      </pc:sldChg>
      <pc:sldChg chg="ord">
        <pc:chgData name="謝元皓" userId="4fdd47f8-77b2-42ee-8bb2-6b4fa5abe51a" providerId="ADAL" clId="{991E25D7-9342-4823-AE6F-779E689E0CFC}" dt="2024-04-23T00:50:12.973" v="47"/>
        <pc:sldMkLst>
          <pc:docMk/>
          <pc:sldMk cId="1363492907" sldId="352"/>
        </pc:sldMkLst>
      </pc:sldChg>
      <pc:sldChg chg="new del">
        <pc:chgData name="謝元皓" userId="4fdd47f8-77b2-42ee-8bb2-6b4fa5abe51a" providerId="ADAL" clId="{991E25D7-9342-4823-AE6F-779E689E0CFC}" dt="2024-04-23T00:49:30.464" v="4" actId="47"/>
        <pc:sldMkLst>
          <pc:docMk/>
          <pc:sldMk cId="1363734387" sldId="353"/>
        </pc:sldMkLst>
      </pc:sldChg>
      <pc:sldChg chg="addSp del delDesignElem">
        <pc:chgData name="謝元皓" userId="4fdd47f8-77b2-42ee-8bb2-6b4fa5abe51a" providerId="ADAL" clId="{991E25D7-9342-4823-AE6F-779E689E0CFC}" dt="2024-04-23T00:49:21.307" v="2"/>
        <pc:sldMkLst>
          <pc:docMk/>
          <pc:sldMk cId="1667756218" sldId="354"/>
        </pc:sldMkLst>
        <pc:spChg chg="add">
          <ac:chgData name="謝元皓" userId="4fdd47f8-77b2-42ee-8bb2-6b4fa5abe51a" providerId="ADAL" clId="{991E25D7-9342-4823-AE6F-779E689E0CFC}" dt="2024-04-23T00:49:21.307" v="2"/>
          <ac:spMkLst>
            <pc:docMk/>
            <pc:sldMk cId="1667756218" sldId="354"/>
            <ac:spMk id="7" creationId="{FFD48BC7-DC40-47DE-87EE-9F4B6ECB9ABB}"/>
          </ac:spMkLst>
        </pc:spChg>
        <pc:spChg chg="add">
          <ac:chgData name="謝元皓" userId="4fdd47f8-77b2-42ee-8bb2-6b4fa5abe51a" providerId="ADAL" clId="{991E25D7-9342-4823-AE6F-779E689E0CFC}" dt="2024-04-23T00:49:21.307" v="2"/>
          <ac:spMkLst>
            <pc:docMk/>
            <pc:sldMk cId="1667756218" sldId="354"/>
            <ac:spMk id="9" creationId="{E502BBC7-2C76-46F3-BC24-5985BC13DB88}"/>
          </ac:spMkLst>
        </pc:spChg>
        <pc:spChg chg="add">
          <ac:chgData name="謝元皓" userId="4fdd47f8-77b2-42ee-8bb2-6b4fa5abe51a" providerId="ADAL" clId="{991E25D7-9342-4823-AE6F-779E689E0CFC}" dt="2024-04-23T00:49:21.307" v="2"/>
          <ac:spMkLst>
            <pc:docMk/>
            <pc:sldMk cId="1667756218" sldId="354"/>
            <ac:spMk id="11" creationId="{C7F28D52-2A5F-4D23-81AE-7CB8B591C7AF}"/>
          </ac:spMkLst>
        </pc:spChg>
        <pc:spChg chg="add">
          <ac:chgData name="謝元皓" userId="4fdd47f8-77b2-42ee-8bb2-6b4fa5abe51a" providerId="ADAL" clId="{991E25D7-9342-4823-AE6F-779E689E0CFC}" dt="2024-04-23T00:49:21.307" v="2"/>
          <ac:spMkLst>
            <pc:docMk/>
            <pc:sldMk cId="1667756218" sldId="354"/>
            <ac:spMk id="13" creationId="{3629484E-3792-4B3D-89AD-7C8A1ED0E0D4}"/>
          </ac:spMkLst>
        </pc:spChg>
      </pc:sldChg>
      <pc:sldChg chg="modSp add del mod">
        <pc:chgData name="謝元皓" userId="4fdd47f8-77b2-42ee-8bb2-6b4fa5abe51a" providerId="ADAL" clId="{991E25D7-9342-4823-AE6F-779E689E0CFC}" dt="2024-04-23T06:36:33.769" v="176" actId="47"/>
        <pc:sldMkLst>
          <pc:docMk/>
          <pc:sldMk cId="3184595884" sldId="354"/>
        </pc:sldMkLst>
        <pc:spChg chg="mod">
          <ac:chgData name="謝元皓" userId="4fdd47f8-77b2-42ee-8bb2-6b4fa5abe51a" providerId="ADAL" clId="{991E25D7-9342-4823-AE6F-779E689E0CFC}" dt="2024-04-23T00:50:04.233" v="45" actId="20577"/>
          <ac:spMkLst>
            <pc:docMk/>
            <pc:sldMk cId="3184595884" sldId="354"/>
            <ac:spMk id="2" creationId="{F22BD3CA-621C-1510-20DB-573FE29ACC5E}"/>
          </ac:spMkLst>
        </pc:spChg>
      </pc:sldChg>
      <pc:sldChg chg="del">
        <pc:chgData name="謝元皓" userId="4fdd47f8-77b2-42ee-8bb2-6b4fa5abe51a" providerId="ADAL" clId="{991E25D7-9342-4823-AE6F-779E689E0CFC}" dt="2024-04-23T08:11:51.782" v="185" actId="2696"/>
        <pc:sldMkLst>
          <pc:docMk/>
          <pc:sldMk cId="4111719592" sldId="354"/>
        </pc:sldMkLst>
      </pc:sldChg>
      <pc:sldChg chg="new del">
        <pc:chgData name="謝元皓" userId="4fdd47f8-77b2-42ee-8bb2-6b4fa5abe51a" providerId="ADAL" clId="{991E25D7-9342-4823-AE6F-779E689E0CFC}" dt="2024-04-23T06:45:42.911" v="184" actId="47"/>
        <pc:sldMkLst>
          <pc:docMk/>
          <pc:sldMk cId="68573937" sldId="355"/>
        </pc:sldMkLst>
      </pc:sldChg>
      <pc:sldChg chg="modSp new del mod ord">
        <pc:chgData name="謝元皓" userId="4fdd47f8-77b2-42ee-8bb2-6b4fa5abe51a" providerId="ADAL" clId="{991E25D7-9342-4823-AE6F-779E689E0CFC}" dt="2024-04-23T06:43:06.795" v="181" actId="47"/>
        <pc:sldMkLst>
          <pc:docMk/>
          <pc:sldMk cId="1304380158" sldId="356"/>
        </pc:sldMkLst>
        <pc:spChg chg="mod">
          <ac:chgData name="謝元皓" userId="4fdd47f8-77b2-42ee-8bb2-6b4fa5abe51a" providerId="ADAL" clId="{991E25D7-9342-4823-AE6F-779E689E0CFC}" dt="2024-04-23T01:14:38.488" v="144" actId="113"/>
          <ac:spMkLst>
            <pc:docMk/>
            <pc:sldMk cId="1304380158" sldId="356"/>
            <ac:spMk id="2" creationId="{F5EB77D4-777A-5C33-1EC8-B66FDAB6FC0B}"/>
          </ac:spMkLst>
        </pc:spChg>
        <pc:spChg chg="mod">
          <ac:chgData name="謝元皓" userId="4fdd47f8-77b2-42ee-8bb2-6b4fa5abe51a" providerId="ADAL" clId="{991E25D7-9342-4823-AE6F-779E689E0CFC}" dt="2024-04-23T01:29:55.304" v="169"/>
          <ac:spMkLst>
            <pc:docMk/>
            <pc:sldMk cId="1304380158" sldId="356"/>
            <ac:spMk id="3" creationId="{8DAA4463-4B9B-C3D4-9180-7B7A5A935747}"/>
          </ac:spMkLst>
        </pc:spChg>
      </pc:sldChg>
      <pc:sldChg chg="addSp delSp modSp new del mod setBg">
        <pc:chgData name="謝元皓" userId="4fdd47f8-77b2-42ee-8bb2-6b4fa5abe51a" providerId="ADAL" clId="{991E25D7-9342-4823-AE6F-779E689E0CFC}" dt="2024-04-23T06:45:40.778" v="183" actId="47"/>
        <pc:sldMkLst>
          <pc:docMk/>
          <pc:sldMk cId="3960391189" sldId="357"/>
        </pc:sldMkLst>
        <pc:spChg chg="mod">
          <ac:chgData name="謝元皓" userId="4fdd47f8-77b2-42ee-8bb2-6b4fa5abe51a" providerId="ADAL" clId="{991E25D7-9342-4823-AE6F-779E689E0CFC}" dt="2024-04-23T01:53:43.870" v="171" actId="26606"/>
          <ac:spMkLst>
            <pc:docMk/>
            <pc:sldMk cId="3960391189" sldId="357"/>
            <ac:spMk id="2" creationId="{3FD8C3A1-DB5C-3A8C-4F5C-1CE99B68D2DD}"/>
          </ac:spMkLst>
        </pc:spChg>
        <pc:spChg chg="del">
          <ac:chgData name="謝元皓" userId="4fdd47f8-77b2-42ee-8bb2-6b4fa5abe51a" providerId="ADAL" clId="{991E25D7-9342-4823-AE6F-779E689E0CFC}" dt="2024-04-23T01:19:43.798" v="152" actId="1957"/>
          <ac:spMkLst>
            <pc:docMk/>
            <pc:sldMk cId="3960391189" sldId="357"/>
            <ac:spMk id="3" creationId="{B957CE8C-8A13-D46F-74D1-4C6A5DCC60F9}"/>
          </ac:spMkLst>
        </pc:spChg>
        <pc:spChg chg="add del mod">
          <ac:chgData name="謝元皓" userId="4fdd47f8-77b2-42ee-8bb2-6b4fa5abe51a" providerId="ADAL" clId="{991E25D7-9342-4823-AE6F-779E689E0CFC}" dt="2024-04-23T01:53:37.421" v="170" actId="22"/>
          <ac:spMkLst>
            <pc:docMk/>
            <pc:sldMk cId="3960391189" sldId="357"/>
            <ac:spMk id="8" creationId="{C054A84A-0833-8367-B721-E7A2179EBC7D}"/>
          </ac:spMkLst>
        </pc:spChg>
        <pc:spChg chg="add">
          <ac:chgData name="謝元皓" userId="4fdd47f8-77b2-42ee-8bb2-6b4fa5abe51a" providerId="ADAL" clId="{991E25D7-9342-4823-AE6F-779E689E0CFC}" dt="2024-04-23T01:53:43.870" v="171" actId="26606"/>
          <ac:spMkLst>
            <pc:docMk/>
            <pc:sldMk cId="3960391189" sldId="357"/>
            <ac:spMk id="16" creationId="{2EF7271B-9E28-0C2F-9404-BACD50682B99}"/>
          </ac:spMkLst>
        </pc:spChg>
        <pc:spChg chg="add">
          <ac:chgData name="謝元皓" userId="4fdd47f8-77b2-42ee-8bb2-6b4fa5abe51a" providerId="ADAL" clId="{991E25D7-9342-4823-AE6F-779E689E0CFC}" dt="2024-04-23T01:53:43.870" v="171" actId="26606"/>
          <ac:spMkLst>
            <pc:docMk/>
            <pc:sldMk cId="3960391189" sldId="357"/>
            <ac:spMk id="19" creationId="{84ECDE7A-6944-466D-8FFE-149A29BA6BAE}"/>
          </ac:spMkLst>
        </pc:spChg>
        <pc:spChg chg="add">
          <ac:chgData name="謝元皓" userId="4fdd47f8-77b2-42ee-8bb2-6b4fa5abe51a" providerId="ADAL" clId="{991E25D7-9342-4823-AE6F-779E689E0CFC}" dt="2024-04-23T01:53:43.870" v="171" actId="26606"/>
          <ac:spMkLst>
            <pc:docMk/>
            <pc:sldMk cId="3960391189" sldId="357"/>
            <ac:spMk id="21" creationId="{B3420082-9415-44EC-802E-C77D71D59C57}"/>
          </ac:spMkLst>
        </pc:spChg>
        <pc:spChg chg="add">
          <ac:chgData name="謝元皓" userId="4fdd47f8-77b2-42ee-8bb2-6b4fa5abe51a" providerId="ADAL" clId="{991E25D7-9342-4823-AE6F-779E689E0CFC}" dt="2024-04-23T01:53:43.870" v="171" actId="26606"/>
          <ac:spMkLst>
            <pc:docMk/>
            <pc:sldMk cId="3960391189" sldId="357"/>
            <ac:spMk id="23" creationId="{55A52C45-1FCB-4636-A80F-2849B8226C01}"/>
          </ac:spMkLst>
        </pc:spChg>
        <pc:spChg chg="add">
          <ac:chgData name="謝元皓" userId="4fdd47f8-77b2-42ee-8bb2-6b4fa5abe51a" providerId="ADAL" clId="{991E25D7-9342-4823-AE6F-779E689E0CFC}" dt="2024-04-23T01:53:43.870" v="171" actId="26606"/>
          <ac:spMkLst>
            <pc:docMk/>
            <pc:sldMk cId="3960391189" sldId="357"/>
            <ac:spMk id="25" creationId="{768EB4DD-3704-43AD-92B3-C4E0C6EA92CB}"/>
          </ac:spMkLst>
        </pc:spChg>
        <pc:graphicFrameChg chg="add del mod">
          <ac:chgData name="謝元皓" userId="4fdd47f8-77b2-42ee-8bb2-6b4fa5abe51a" providerId="ADAL" clId="{991E25D7-9342-4823-AE6F-779E689E0CFC}" dt="2024-04-23T01:20:00.364" v="153" actId="478"/>
          <ac:graphicFrameMkLst>
            <pc:docMk/>
            <pc:sldMk cId="3960391189" sldId="357"/>
            <ac:graphicFrameMk id="6" creationId="{5F0C4E69-1ACC-3C69-F8AD-3E2DB7A34597}"/>
          </ac:graphicFrameMkLst>
        </pc:graphicFrameChg>
        <pc:picChg chg="add del mod ord">
          <ac:chgData name="謝元皓" userId="4fdd47f8-77b2-42ee-8bb2-6b4fa5abe51a" providerId="ADAL" clId="{991E25D7-9342-4823-AE6F-779E689E0CFC}" dt="2024-04-23T06:14:43.585" v="173" actId="478"/>
          <ac:picMkLst>
            <pc:docMk/>
            <pc:sldMk cId="3960391189" sldId="357"/>
            <ac:picMk id="12" creationId="{50B33007-91F6-E652-A9A6-D0720F0FE8F5}"/>
          </ac:picMkLst>
        </pc:picChg>
      </pc:sldChg>
      <pc:sldChg chg="new del">
        <pc:chgData name="謝元皓" userId="4fdd47f8-77b2-42ee-8bb2-6b4fa5abe51a" providerId="ADAL" clId="{991E25D7-9342-4823-AE6F-779E689E0CFC}" dt="2024-04-23T06:36:45.795" v="178" actId="47"/>
        <pc:sldMkLst>
          <pc:docMk/>
          <pc:sldMk cId="731537847" sldId="358"/>
        </pc:sldMkLst>
      </pc:sldChg>
      <pc:sldChg chg="del">
        <pc:chgData name="謝元皓" userId="4fdd47f8-77b2-42ee-8bb2-6b4fa5abe51a" providerId="ADAL" clId="{991E25D7-9342-4823-AE6F-779E689E0CFC}" dt="2024-04-23T06:45:37.058" v="182" actId="47"/>
        <pc:sldMkLst>
          <pc:docMk/>
          <pc:sldMk cId="980635866" sldId="358"/>
        </pc:sldMkLst>
      </pc:sldChg>
      <pc:sldChg chg="new del">
        <pc:chgData name="謝元皓" userId="4fdd47f8-77b2-42ee-8bb2-6b4fa5abe51a" providerId="ADAL" clId="{991E25D7-9342-4823-AE6F-779E689E0CFC}" dt="2024-04-23T06:40:07.052" v="180" actId="47"/>
        <pc:sldMkLst>
          <pc:docMk/>
          <pc:sldMk cId="3041914352" sldId="3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7B332-C8B0-41A6-966A-86EDC051B5ED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24A66-6D1C-4F61-8CCE-8EA5D3C13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982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5" name="Google Shape;2995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103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67 </a:t>
            </a:r>
            <a:r>
              <a:rPr lang="zh-TW" altLang="en-US" dirty="0"/>
              <a:t>例 </a:t>
            </a:r>
            <a:r>
              <a:rPr lang="en-US" altLang="zh-TW" dirty="0" err="1"/>
              <a:t>Stargardt</a:t>
            </a:r>
            <a:r>
              <a:rPr lang="en-US" altLang="zh-TW" dirty="0"/>
              <a:t> </a:t>
            </a:r>
            <a:r>
              <a:rPr lang="en-US" altLang="zh-TW" dirty="0" err="1"/>
              <a:t>Diseas</a:t>
            </a:r>
            <a:r>
              <a:rPr lang="en-US" altLang="zh-TW" dirty="0"/>
              <a:t> </a:t>
            </a:r>
            <a:r>
              <a:rPr lang="zh-TW" altLang="en-US" dirty="0"/>
              <a:t>患者基線時與 </a:t>
            </a:r>
            <a:r>
              <a:rPr lang="en-US" altLang="zh-TW" dirty="0"/>
              <a:t>AF </a:t>
            </a:r>
            <a:r>
              <a:rPr lang="zh-TW" altLang="en-US" dirty="0"/>
              <a:t>亞型相關的臨床特徵和定量 </a:t>
            </a:r>
            <a:r>
              <a:rPr lang="en-US" altLang="zh-TW" dirty="0"/>
              <a:t>AF </a:t>
            </a:r>
            <a:r>
              <a:rPr lang="zh-TW" altLang="en-US" dirty="0"/>
              <a:t>數據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由於基線時的 </a:t>
            </a:r>
            <a:r>
              <a:rPr lang="en-US" altLang="zh-TW" dirty="0"/>
              <a:t>AF </a:t>
            </a:r>
            <a:r>
              <a:rPr lang="zh-TW" altLang="en-US" dirty="0"/>
              <a:t>亞型不對稱，一名患者被排除在基線 </a:t>
            </a:r>
            <a:r>
              <a:rPr lang="en-US" altLang="zh-TW" dirty="0"/>
              <a:t>AF </a:t>
            </a:r>
            <a:r>
              <a:rPr lang="zh-TW" altLang="en-US" dirty="0"/>
              <a:t>亞型分析之外（患者 </a:t>
            </a:r>
            <a:r>
              <a:rPr lang="en-US" altLang="zh-TW" dirty="0"/>
              <a:t>61</a:t>
            </a:r>
            <a:r>
              <a:rPr lang="zh-TW" altLang="en-US" dirty="0"/>
              <a:t>）。發病年齡定義為患者首次注意到視力喪失的年齡。疾病持續時間計算為獲得 </a:t>
            </a:r>
            <a:r>
              <a:rPr lang="en-US" altLang="zh-TW" dirty="0"/>
              <a:t>AF </a:t>
            </a:r>
            <a:r>
              <a:rPr lang="zh-TW" altLang="en-US" dirty="0"/>
              <a:t>成像時發病年齡與基線檢查年齡之間的差異。觀察間隔由基線年齡與最近一次獲得 </a:t>
            </a:r>
            <a:r>
              <a:rPr lang="en-US" altLang="zh-TW" dirty="0"/>
              <a:t>AF </a:t>
            </a:r>
            <a:r>
              <a:rPr lang="zh-TW" altLang="en-US" dirty="0"/>
              <a:t>成像的「隨訪」檢查年齡之間的差異確定。萎縮擴大率（</a:t>
            </a:r>
            <a:r>
              <a:rPr lang="en-US" altLang="zh-TW" dirty="0"/>
              <a:t>mm2/y</a:t>
            </a:r>
            <a:r>
              <a:rPr lang="zh-TW" altLang="en-US" dirty="0"/>
              <a:t>）計算如下：最後一次隨訪時萎縮面積的大小減去基線萎縮面積的大小（</a:t>
            </a:r>
            <a:r>
              <a:rPr lang="en-US" altLang="zh-TW" dirty="0"/>
              <a:t>mm2</a:t>
            </a:r>
            <a:r>
              <a:rPr lang="zh-TW" altLang="en-US" dirty="0"/>
              <a:t>）除以隨訪時間（年）。</a:t>
            </a:r>
            <a:r>
              <a:rPr lang="en-US" altLang="zh-TW" dirty="0"/>
              <a:t>BL</a:t>
            </a:r>
            <a:r>
              <a:rPr lang="zh-TW" altLang="en-US" dirty="0"/>
              <a:t>， 基線</a:t>
            </a:r>
            <a:r>
              <a:rPr lang="en-US" altLang="zh-TW" dirty="0"/>
              <a:t>;FU</a:t>
            </a:r>
            <a:r>
              <a:rPr lang="zh-TW" altLang="en-US" dirty="0"/>
              <a:t>，隨訪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41E74-03CC-4B98-8883-79469909AE0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929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g14518f6577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6" name="Google Shape;3206;g14518f6577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084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Google Shape;5130;g145298d78e0_0_37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1" name="Google Shape;5131;g145298d78e0_0_37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170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g14518f6577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6" name="Google Shape;3206;g14518f6577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176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24A66-6D1C-4F61-8CCE-8EA5D3C136E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031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Stargardt</a:t>
            </a:r>
            <a:r>
              <a:rPr lang="zh-TW" altLang="en-US" dirty="0"/>
              <a:t> </a:t>
            </a:r>
            <a:r>
              <a:rPr lang="en-US" altLang="zh-TW" dirty="0"/>
              <a:t>disease </a:t>
            </a:r>
            <a:r>
              <a:rPr lang="zh-TW" altLang="en-US" dirty="0"/>
              <a:t>進展至萎縮的自然史研究中病患在基線訪問時的人口特徵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92090-1EC8-4F21-8A0A-11342563DBC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110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平均最佳矯正視力（</a:t>
            </a:r>
            <a:r>
              <a:rPr lang="en-US" altLang="zh-TW" dirty="0"/>
              <a:t>BCVA</a:t>
            </a:r>
            <a:r>
              <a:rPr lang="zh-TW" altLang="en-US" dirty="0"/>
              <a:t>，</a:t>
            </a:r>
            <a:r>
              <a:rPr lang="en-US" altLang="zh-TW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best corrected visual acuity)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92090-1EC8-4F21-8A0A-11342563DBC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791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標題</a:t>
            </a:r>
            <a:r>
              <a:rPr lang="en-US" altLang="zh-TW" dirty="0"/>
              <a:t>:</a:t>
            </a:r>
            <a:r>
              <a:rPr lang="en-US" altLang="zh-TW" sz="1800" b="1" kern="10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Stargardt</a:t>
            </a:r>
            <a:r>
              <a:rPr lang="en-US" altLang="zh-TW" sz="18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zh-TW" sz="18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病的縱向研究：眼底自發螢光、進展和基因型相關性的定量評估  （</a:t>
            </a:r>
            <a:r>
              <a:rPr lang="en-US" altLang="zh-TW" sz="18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2015</a:t>
            </a:r>
            <a:r>
              <a:rPr lang="zh-TW" altLang="zh-TW" sz="18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en-US" altLang="zh-TW" sz="1800" b="1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目的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我們分類了眼底自發螢光 （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AF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 的副項和視網膜萎縮的進展，並將這些發現與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Stargardt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病的基因型相關聯。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dirty="0"/>
              <a:t>方法</a:t>
            </a:r>
            <a:r>
              <a:rPr lang="en-US" altLang="zh-TW" dirty="0"/>
              <a:t>: </a:t>
            </a:r>
            <a:r>
              <a:rPr lang="zh-TW" altLang="en-US" dirty="0"/>
              <a:t>對 </a:t>
            </a:r>
            <a:r>
              <a:rPr lang="en-US" altLang="zh-TW" dirty="0"/>
              <a:t>68 </a:t>
            </a:r>
            <a:r>
              <a:rPr lang="zh-TW" altLang="en-US" dirty="0"/>
              <a:t>例 </a:t>
            </a:r>
            <a:r>
              <a:rPr lang="en-US" altLang="zh-TW" dirty="0" err="1"/>
              <a:t>Stargardt</a:t>
            </a:r>
            <a:r>
              <a:rPr lang="en-US" altLang="zh-TW" dirty="0"/>
              <a:t> </a:t>
            </a:r>
            <a:r>
              <a:rPr lang="zh-TW" altLang="en-US" dirty="0"/>
              <a:t>病患者進行了全面的臨床檢查和 </a:t>
            </a:r>
            <a:r>
              <a:rPr lang="en-US" altLang="zh-TW" dirty="0"/>
              <a:t>AF </a:t>
            </a:r>
            <a:r>
              <a:rPr lang="zh-TW" altLang="en-US" dirty="0"/>
              <a:t>成像。將基線數據與隨訪時的數據進行比較。患者被分為三種心房顫動亞型：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 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型在被均勻背景包圍的中央凹處有局部低訊號</a:t>
            </a:r>
            <a:r>
              <a:rPr lang="zh-TW" alt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；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型在黃斑處有局部低訊號，周圍有異質背景，有許多異常訊號灶</a:t>
            </a:r>
            <a:r>
              <a:rPr lang="zh-TW" altLang="en-US" dirty="0"/>
              <a:t> ；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型在後極有多個低訊號區域，背景不均勻</a:t>
            </a:r>
            <a:r>
              <a:rPr lang="zh-TW" altLang="en-US" dirty="0"/>
              <a:t>。基線時，</a:t>
            </a:r>
            <a:r>
              <a:rPr lang="en-US" altLang="zh-TW" dirty="0"/>
              <a:t>19 </a:t>
            </a:r>
            <a:r>
              <a:rPr lang="zh-TW" altLang="en-US" dirty="0"/>
              <a:t>例 </a:t>
            </a:r>
            <a:r>
              <a:rPr lang="en-US" altLang="zh-TW" dirty="0"/>
              <a:t>1 </a:t>
            </a:r>
            <a:r>
              <a:rPr lang="zh-TW" altLang="en-US" dirty="0"/>
              <a:t>型患者、</a:t>
            </a:r>
            <a:r>
              <a:rPr lang="en-US" altLang="zh-TW" dirty="0"/>
              <a:t>41 </a:t>
            </a:r>
            <a:r>
              <a:rPr lang="zh-TW" altLang="en-US" dirty="0"/>
              <a:t>例 </a:t>
            </a:r>
            <a:r>
              <a:rPr lang="en-US" altLang="zh-TW" dirty="0"/>
              <a:t>2 </a:t>
            </a:r>
            <a:r>
              <a:rPr lang="zh-TW" altLang="en-US" dirty="0"/>
              <a:t>型患者和 </a:t>
            </a:r>
            <a:r>
              <a:rPr lang="en-US" altLang="zh-TW" dirty="0"/>
              <a:t>8 </a:t>
            </a:r>
            <a:r>
              <a:rPr lang="zh-TW" altLang="en-US" dirty="0"/>
              <a:t>例 </a:t>
            </a:r>
            <a:r>
              <a:rPr lang="en-US" altLang="zh-TW" dirty="0"/>
              <a:t>3 </a:t>
            </a:r>
            <a:r>
              <a:rPr lang="zh-TW" altLang="en-US" dirty="0"/>
              <a:t>型患者。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41E74-03CC-4B98-8883-79469909AE0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518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結果</a:t>
            </a:r>
          </a:p>
          <a:p>
            <a:pPr marL="342900" lvl="0" indent="-342900">
              <a:buFont typeface="Wingdings" panose="05000000000000000000" pitchFamily="2" charset="2"/>
              <a:buChar char=""/>
            </a:pP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平均隨訪間隔為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9.1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年。 </a:t>
            </a:r>
          </a:p>
          <a:p>
            <a:pPr marL="342900" lvl="0" indent="-342900">
              <a:buFont typeface="Wingdings" panose="05000000000000000000" pitchFamily="2" charset="2"/>
              <a:buChar char=""/>
            </a:pP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共有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42%(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八位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1 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型疾病進展為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2 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型，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12% (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五位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2 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型疾病進展為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3 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型。 </a:t>
            </a:r>
          </a:p>
          <a:p>
            <a:pPr marL="342900" lvl="0" indent="-342900">
              <a:buFont typeface="Wingdings" panose="05000000000000000000" pitchFamily="2" charset="2"/>
              <a:buChar char=""/>
            </a:pP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基於基線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AF 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亞型的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RAE 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（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mm2/y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 差異有統計學意義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; 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"/>
            </a:pP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類型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中為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0.06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 </a:t>
            </a:r>
          </a:p>
          <a:p>
            <a:pPr marL="742950" lvl="1" indent="-285750">
              <a:buFont typeface="Wingdings" panose="05000000000000000000" pitchFamily="2" charset="2"/>
              <a:buChar char=""/>
            </a:pP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類型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2 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為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0.67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，並且 </a:t>
            </a:r>
          </a:p>
          <a:p>
            <a:pPr marL="742950" lvl="1" indent="-285750">
              <a:buFont typeface="Wingdings" panose="05000000000000000000" pitchFamily="2" charset="2"/>
              <a:buChar char=""/>
            </a:pP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4.37 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在類型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中。 </a:t>
            </a:r>
          </a:p>
          <a:p>
            <a:pPr marL="342900" lvl="0" indent="-342900">
              <a:buFont typeface="Wingdings" panose="05000000000000000000" pitchFamily="2" charset="2"/>
              <a:buChar char=""/>
            </a:pP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57 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例患者中發現了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ABCA4 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變異。 </a:t>
            </a:r>
          </a:p>
          <a:p>
            <a:pPr marL="342900" lvl="0" indent="-342900">
              <a:buFont typeface="Wingdings" panose="05000000000000000000" pitchFamily="2" charset="2"/>
              <a:buChar char=""/>
            </a:pP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AF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亞型與基因型之間存在顯著相關性。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41E74-03CC-4B98-8883-79469909AE0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077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5A1A-F63A-43EB-87AB-70158F336D0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1104-1338-46E8-8256-E3186D7EC4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57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5A1A-F63A-43EB-87AB-70158F336D0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1104-1338-46E8-8256-E3186D7EC4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2542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5A1A-F63A-43EB-87AB-70158F336D0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1104-1338-46E8-8256-E3186D7EC4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521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"/>
          <p:cNvSpPr/>
          <p:nvPr/>
        </p:nvSpPr>
        <p:spPr>
          <a:xfrm rot="2700000">
            <a:off x="7285035" y="-391604"/>
            <a:ext cx="783475" cy="783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9" name="Google Shape;689;p9"/>
          <p:cNvSpPr/>
          <p:nvPr/>
        </p:nvSpPr>
        <p:spPr>
          <a:xfrm rot="2700000">
            <a:off x="9969967" y="-317178"/>
            <a:ext cx="1523956" cy="15239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90" name="Google Shape;690;p9"/>
          <p:cNvGrpSpPr/>
          <p:nvPr/>
        </p:nvGrpSpPr>
        <p:grpSpPr>
          <a:xfrm>
            <a:off x="10817582" y="-203209"/>
            <a:ext cx="1936460" cy="1933912"/>
            <a:chOff x="3007636" y="1529825"/>
            <a:chExt cx="1710452" cy="1708201"/>
          </a:xfrm>
        </p:grpSpPr>
        <p:sp>
          <p:nvSpPr>
            <p:cNvPr id="691" name="Google Shape;691;p9"/>
            <p:cNvSpPr/>
            <p:nvPr/>
          </p:nvSpPr>
          <p:spPr>
            <a:xfrm>
              <a:off x="3837432" y="152982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3979527" y="1672146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4121623" y="1814241"/>
              <a:ext cx="28067" cy="25238"/>
            </a:xfrm>
            <a:custGeom>
              <a:avLst/>
              <a:gdLst/>
              <a:ahLst/>
              <a:cxnLst/>
              <a:rect l="l" t="t" r="r" b="b"/>
              <a:pathLst>
                <a:path w="1746" h="1570" extrusionOk="0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4263734" y="1956337"/>
              <a:ext cx="28051" cy="25238"/>
            </a:xfrm>
            <a:custGeom>
              <a:avLst/>
              <a:gdLst/>
              <a:ahLst/>
              <a:cxnLst/>
              <a:rect l="l" t="t" r="r" b="b"/>
              <a:pathLst>
                <a:path w="1745" h="1570" extrusionOk="0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4405830" y="2098593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4547925" y="2240688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4690021" y="2382784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3699065" y="166817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3841161" y="1810287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3983272" y="1952607"/>
              <a:ext cx="28051" cy="25077"/>
            </a:xfrm>
            <a:custGeom>
              <a:avLst/>
              <a:gdLst/>
              <a:ahLst/>
              <a:cxnLst/>
              <a:rect l="l" t="t" r="r" b="b"/>
              <a:pathLst>
                <a:path w="1745" h="1560" extrusionOk="0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4125368" y="2094703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4267463" y="2236959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4409575" y="2379055"/>
              <a:ext cx="28051" cy="25302"/>
            </a:xfrm>
            <a:custGeom>
              <a:avLst/>
              <a:gdLst/>
              <a:ahLst/>
              <a:cxnLst/>
              <a:rect l="l" t="t" r="r" b="b"/>
              <a:pathLst>
                <a:path w="1745" h="1574" extrusionOk="0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4551670" y="2521150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3560715" y="1806542"/>
              <a:ext cx="28051" cy="25302"/>
            </a:xfrm>
            <a:custGeom>
              <a:avLst/>
              <a:gdLst/>
              <a:ahLst/>
              <a:cxnLst/>
              <a:rect l="l" t="t" r="r" b="b"/>
              <a:pathLst>
                <a:path w="1745" h="1574" extrusionOk="0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3702811" y="1948637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3844906" y="2090958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3987002" y="2233069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4129113" y="2375165"/>
              <a:ext cx="28051" cy="25222"/>
            </a:xfrm>
            <a:custGeom>
              <a:avLst/>
              <a:gdLst/>
              <a:ahLst/>
              <a:cxnLst/>
              <a:rect l="l" t="t" r="r" b="b"/>
              <a:pathLst>
                <a:path w="1745" h="1569" extrusionOk="0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4271209" y="2517260"/>
              <a:ext cx="28067" cy="25238"/>
            </a:xfrm>
            <a:custGeom>
              <a:avLst/>
              <a:gdLst/>
              <a:ahLst/>
              <a:cxnLst/>
              <a:rect l="l" t="t" r="r" b="b"/>
              <a:pathLst>
                <a:path w="1746" h="1570" extrusionOk="0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4413304" y="2659516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3422719" y="1944908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3564814" y="2087003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3706926" y="2229260"/>
              <a:ext cx="28051" cy="25141"/>
            </a:xfrm>
            <a:custGeom>
              <a:avLst/>
              <a:gdLst/>
              <a:ahLst/>
              <a:cxnLst/>
              <a:rect l="l" t="t" r="r" b="b"/>
              <a:pathLst>
                <a:path w="1745" h="1564" extrusionOk="0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3849021" y="2371419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3991117" y="2513515"/>
              <a:ext cx="28067" cy="25238"/>
            </a:xfrm>
            <a:custGeom>
              <a:avLst/>
              <a:gdLst/>
              <a:ahLst/>
              <a:cxnLst/>
              <a:rect l="l" t="t" r="r" b="b"/>
              <a:pathLst>
                <a:path w="1746" h="1570" extrusionOk="0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4133228" y="2655771"/>
              <a:ext cx="28051" cy="25077"/>
            </a:xfrm>
            <a:custGeom>
              <a:avLst/>
              <a:gdLst/>
              <a:ahLst/>
              <a:cxnLst/>
              <a:rect l="l" t="t" r="r" b="b"/>
              <a:pathLst>
                <a:path w="1745" h="1560" extrusionOk="0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4275324" y="2797867"/>
              <a:ext cx="28067" cy="25270"/>
            </a:xfrm>
            <a:custGeom>
              <a:avLst/>
              <a:gdLst/>
              <a:ahLst/>
              <a:cxnLst/>
              <a:rect l="l" t="t" r="r" b="b"/>
              <a:pathLst>
                <a:path w="1746" h="1572" extrusionOk="0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3284368" y="2083258"/>
              <a:ext cx="28051" cy="25302"/>
            </a:xfrm>
            <a:custGeom>
              <a:avLst/>
              <a:gdLst/>
              <a:ahLst/>
              <a:cxnLst/>
              <a:rect l="l" t="t" r="r" b="b"/>
              <a:pathLst>
                <a:path w="1745" h="1574" extrusionOk="0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9"/>
            <p:cNvSpPr/>
            <p:nvPr/>
          </p:nvSpPr>
          <p:spPr>
            <a:xfrm>
              <a:off x="3426464" y="2225354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9"/>
            <p:cNvSpPr/>
            <p:nvPr/>
          </p:nvSpPr>
          <p:spPr>
            <a:xfrm>
              <a:off x="3568559" y="236746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3710655" y="2509721"/>
              <a:ext cx="28067" cy="25141"/>
            </a:xfrm>
            <a:custGeom>
              <a:avLst/>
              <a:gdLst/>
              <a:ahLst/>
              <a:cxnLst/>
              <a:rect l="l" t="t" r="r" b="b"/>
              <a:pathLst>
                <a:path w="1746" h="1564" extrusionOk="0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3852766" y="2651881"/>
              <a:ext cx="28051" cy="25222"/>
            </a:xfrm>
            <a:custGeom>
              <a:avLst/>
              <a:gdLst/>
              <a:ahLst/>
              <a:cxnLst/>
              <a:rect l="l" t="t" r="r" b="b"/>
              <a:pathLst>
                <a:path w="1745" h="1569" extrusionOk="0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994862" y="2793977"/>
              <a:ext cx="28067" cy="25238"/>
            </a:xfrm>
            <a:custGeom>
              <a:avLst/>
              <a:gdLst/>
              <a:ahLst/>
              <a:cxnLst/>
              <a:rect l="l" t="t" r="r" b="b"/>
              <a:pathLst>
                <a:path w="1746" h="1570" extrusionOk="0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4136957" y="2936233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146002" y="2221624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3288098" y="2363720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9"/>
            <p:cNvSpPr/>
            <p:nvPr/>
          </p:nvSpPr>
          <p:spPr>
            <a:xfrm>
              <a:off x="3430193" y="250581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9"/>
            <p:cNvSpPr/>
            <p:nvPr/>
          </p:nvSpPr>
          <p:spPr>
            <a:xfrm>
              <a:off x="3572305" y="2648136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9"/>
            <p:cNvSpPr/>
            <p:nvPr/>
          </p:nvSpPr>
          <p:spPr>
            <a:xfrm>
              <a:off x="3714400" y="2790247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3856496" y="2932343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3998607" y="3074438"/>
              <a:ext cx="28051" cy="25238"/>
            </a:xfrm>
            <a:custGeom>
              <a:avLst/>
              <a:gdLst/>
              <a:ahLst/>
              <a:cxnLst/>
              <a:rect l="l" t="t" r="r" b="b"/>
              <a:pathLst>
                <a:path w="1745" h="1570" extrusionOk="0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3007636" y="235997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3149747" y="2502086"/>
              <a:ext cx="28051" cy="25302"/>
            </a:xfrm>
            <a:custGeom>
              <a:avLst/>
              <a:gdLst/>
              <a:ahLst/>
              <a:cxnLst/>
              <a:rect l="l" t="t" r="r" b="b"/>
              <a:pathLst>
                <a:path w="1745" h="1574" extrusionOk="0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3291843" y="2644182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3433938" y="2786277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3576034" y="2928598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3718145" y="3070693"/>
              <a:ext cx="28051" cy="25238"/>
            </a:xfrm>
            <a:custGeom>
              <a:avLst/>
              <a:gdLst/>
              <a:ahLst/>
              <a:cxnLst/>
              <a:rect l="l" t="t" r="r" b="b"/>
              <a:pathLst>
                <a:path w="1745" h="1570" extrusionOk="0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3860241" y="3212805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40" name="Google Shape;740;p9"/>
          <p:cNvSpPr/>
          <p:nvPr/>
        </p:nvSpPr>
        <p:spPr>
          <a:xfrm rot="2700000">
            <a:off x="6177435" y="5940196"/>
            <a:ext cx="783475" cy="783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1" name="Google Shape;741;p9"/>
          <p:cNvSpPr/>
          <p:nvPr/>
        </p:nvSpPr>
        <p:spPr>
          <a:xfrm rot="2700000">
            <a:off x="8800201" y="6089922"/>
            <a:ext cx="1523956" cy="15239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2" name="Google Shape;742;p9"/>
          <p:cNvSpPr txBox="1">
            <a:spLocks noGrp="1"/>
          </p:cNvSpPr>
          <p:nvPr>
            <p:ph type="title"/>
          </p:nvPr>
        </p:nvSpPr>
        <p:spPr>
          <a:xfrm>
            <a:off x="5903667" y="2122600"/>
            <a:ext cx="5311200" cy="10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743" name="Google Shape;743;p9"/>
          <p:cNvSpPr txBox="1">
            <a:spLocks noGrp="1"/>
          </p:cNvSpPr>
          <p:nvPr>
            <p:ph type="subTitle" idx="1"/>
          </p:nvPr>
        </p:nvSpPr>
        <p:spPr>
          <a:xfrm>
            <a:off x="5903667" y="3074600"/>
            <a:ext cx="5311200" cy="16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2044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8"/>
          <p:cNvSpPr/>
          <p:nvPr/>
        </p:nvSpPr>
        <p:spPr>
          <a:xfrm rot="2700000">
            <a:off x="4429368" y="327729"/>
            <a:ext cx="783475" cy="783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44" name="Google Shape;1344;p18"/>
          <p:cNvGrpSpPr/>
          <p:nvPr/>
        </p:nvGrpSpPr>
        <p:grpSpPr>
          <a:xfrm>
            <a:off x="8220889" y="-269023"/>
            <a:ext cx="2625815" cy="1338644"/>
            <a:chOff x="529500" y="1798295"/>
            <a:chExt cx="2203358" cy="1123275"/>
          </a:xfrm>
        </p:grpSpPr>
        <p:sp>
          <p:nvSpPr>
            <p:cNvPr id="1345" name="Google Shape;1345;p18"/>
            <p:cNvSpPr/>
            <p:nvPr/>
          </p:nvSpPr>
          <p:spPr>
            <a:xfrm>
              <a:off x="529500" y="1798569"/>
              <a:ext cx="1101716" cy="561580"/>
            </a:xfrm>
            <a:custGeom>
              <a:avLst/>
              <a:gdLst/>
              <a:ahLst/>
              <a:cxnLst/>
              <a:rect l="l" t="t" r="r" b="b"/>
              <a:pathLst>
                <a:path w="68536" h="34935" extrusionOk="0">
                  <a:moveTo>
                    <a:pt x="67662" y="0"/>
                  </a:moveTo>
                  <a:cubicBezTo>
                    <a:pt x="65145" y="0"/>
                    <a:pt x="62456" y="361"/>
                    <a:pt x="59393" y="1132"/>
                  </a:cubicBezTo>
                  <a:cubicBezTo>
                    <a:pt x="57532" y="1574"/>
                    <a:pt x="55694" y="2132"/>
                    <a:pt x="53972" y="2807"/>
                  </a:cubicBezTo>
                  <a:cubicBezTo>
                    <a:pt x="36734" y="8948"/>
                    <a:pt x="15680" y="23814"/>
                    <a:pt x="14796" y="24442"/>
                  </a:cubicBezTo>
                  <a:lnTo>
                    <a:pt x="0" y="34934"/>
                  </a:lnTo>
                  <a:lnTo>
                    <a:pt x="20147" y="34934"/>
                  </a:lnTo>
                  <a:cubicBezTo>
                    <a:pt x="20147" y="34934"/>
                    <a:pt x="40875" y="20231"/>
                    <a:pt x="57090" y="14485"/>
                  </a:cubicBezTo>
                  <a:cubicBezTo>
                    <a:pt x="58486" y="13927"/>
                    <a:pt x="59974" y="13485"/>
                    <a:pt x="61510" y="13136"/>
                  </a:cubicBezTo>
                  <a:cubicBezTo>
                    <a:pt x="63743" y="12554"/>
                    <a:pt x="65837" y="12229"/>
                    <a:pt x="67698" y="12229"/>
                  </a:cubicBezTo>
                  <a:cubicBezTo>
                    <a:pt x="67977" y="12229"/>
                    <a:pt x="68256" y="12252"/>
                    <a:pt x="68536" y="12252"/>
                  </a:cubicBezTo>
                  <a:lnTo>
                    <a:pt x="68536" y="15"/>
                  </a:lnTo>
                  <a:cubicBezTo>
                    <a:pt x="68247" y="5"/>
                    <a:pt x="67955" y="0"/>
                    <a:pt x="67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18"/>
            <p:cNvSpPr/>
            <p:nvPr/>
          </p:nvSpPr>
          <p:spPr>
            <a:xfrm>
              <a:off x="1631142" y="2360103"/>
              <a:ext cx="1101346" cy="561323"/>
            </a:xfrm>
            <a:custGeom>
              <a:avLst/>
              <a:gdLst/>
              <a:ahLst/>
              <a:cxnLst/>
              <a:rect l="l" t="t" r="r" b="b"/>
              <a:pathLst>
                <a:path w="68513" h="34919" extrusionOk="0">
                  <a:moveTo>
                    <a:pt x="48366" y="0"/>
                  </a:moveTo>
                  <a:cubicBezTo>
                    <a:pt x="48366" y="0"/>
                    <a:pt x="27638" y="14703"/>
                    <a:pt x="11446" y="20426"/>
                  </a:cubicBezTo>
                  <a:cubicBezTo>
                    <a:pt x="10027" y="20984"/>
                    <a:pt x="8562" y="21426"/>
                    <a:pt x="7026" y="21775"/>
                  </a:cubicBezTo>
                  <a:cubicBezTo>
                    <a:pt x="4770" y="22357"/>
                    <a:pt x="2676" y="22682"/>
                    <a:pt x="815" y="22682"/>
                  </a:cubicBezTo>
                  <a:cubicBezTo>
                    <a:pt x="536" y="22682"/>
                    <a:pt x="256" y="22659"/>
                    <a:pt x="1" y="22659"/>
                  </a:cubicBezTo>
                  <a:lnTo>
                    <a:pt x="1" y="34919"/>
                  </a:lnTo>
                  <a:lnTo>
                    <a:pt x="815" y="34919"/>
                  </a:lnTo>
                  <a:cubicBezTo>
                    <a:pt x="3327" y="34919"/>
                    <a:pt x="6049" y="34547"/>
                    <a:pt x="9120" y="33779"/>
                  </a:cubicBezTo>
                  <a:cubicBezTo>
                    <a:pt x="11004" y="33337"/>
                    <a:pt x="12819" y="32779"/>
                    <a:pt x="14564" y="32104"/>
                  </a:cubicBezTo>
                  <a:cubicBezTo>
                    <a:pt x="31802" y="25962"/>
                    <a:pt x="52856" y="11120"/>
                    <a:pt x="53740" y="10469"/>
                  </a:cubicBezTo>
                  <a:lnTo>
                    <a:pt x="6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18"/>
            <p:cNvSpPr/>
            <p:nvPr/>
          </p:nvSpPr>
          <p:spPr>
            <a:xfrm>
              <a:off x="1631142" y="1798295"/>
              <a:ext cx="1101716" cy="561853"/>
            </a:xfrm>
            <a:custGeom>
              <a:avLst/>
              <a:gdLst/>
              <a:ahLst/>
              <a:cxnLst/>
              <a:rect l="l" t="t" r="r" b="b"/>
              <a:pathLst>
                <a:path w="68536" h="34952" extrusionOk="0">
                  <a:moveTo>
                    <a:pt x="690" y="0"/>
                  </a:moveTo>
                  <a:cubicBezTo>
                    <a:pt x="459" y="0"/>
                    <a:pt x="229" y="3"/>
                    <a:pt x="1" y="9"/>
                  </a:cubicBezTo>
                  <a:lnTo>
                    <a:pt x="1" y="12269"/>
                  </a:lnTo>
                  <a:cubicBezTo>
                    <a:pt x="280" y="12269"/>
                    <a:pt x="536" y="12246"/>
                    <a:pt x="815" y="12246"/>
                  </a:cubicBezTo>
                  <a:cubicBezTo>
                    <a:pt x="2676" y="12246"/>
                    <a:pt x="4770" y="12571"/>
                    <a:pt x="7026" y="13153"/>
                  </a:cubicBezTo>
                  <a:cubicBezTo>
                    <a:pt x="8538" y="13502"/>
                    <a:pt x="10027" y="13967"/>
                    <a:pt x="11446" y="14502"/>
                  </a:cubicBezTo>
                  <a:cubicBezTo>
                    <a:pt x="27638" y="20225"/>
                    <a:pt x="48366" y="34951"/>
                    <a:pt x="48366" y="34951"/>
                  </a:cubicBezTo>
                  <a:lnTo>
                    <a:pt x="68536" y="34951"/>
                  </a:lnTo>
                  <a:lnTo>
                    <a:pt x="53740" y="24459"/>
                  </a:lnTo>
                  <a:cubicBezTo>
                    <a:pt x="52856" y="23831"/>
                    <a:pt x="31802" y="8965"/>
                    <a:pt x="14564" y="2824"/>
                  </a:cubicBezTo>
                  <a:cubicBezTo>
                    <a:pt x="12842" y="2149"/>
                    <a:pt x="11004" y="1591"/>
                    <a:pt x="9120" y="1149"/>
                  </a:cubicBezTo>
                  <a:cubicBezTo>
                    <a:pt x="6004" y="359"/>
                    <a:pt x="3260" y="0"/>
                    <a:pt x="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8" name="Google Shape;1348;p18"/>
            <p:cNvSpPr/>
            <p:nvPr/>
          </p:nvSpPr>
          <p:spPr>
            <a:xfrm>
              <a:off x="529500" y="2359717"/>
              <a:ext cx="1101716" cy="561853"/>
            </a:xfrm>
            <a:custGeom>
              <a:avLst/>
              <a:gdLst/>
              <a:ahLst/>
              <a:cxnLst/>
              <a:rect l="l" t="t" r="r" b="b"/>
              <a:pathLst>
                <a:path w="68536" h="34952" extrusionOk="0">
                  <a:moveTo>
                    <a:pt x="0" y="1"/>
                  </a:moveTo>
                  <a:lnTo>
                    <a:pt x="14796" y="10493"/>
                  </a:lnTo>
                  <a:cubicBezTo>
                    <a:pt x="15680" y="11144"/>
                    <a:pt x="36734" y="25986"/>
                    <a:pt x="53972" y="32128"/>
                  </a:cubicBezTo>
                  <a:cubicBezTo>
                    <a:pt x="55694" y="32803"/>
                    <a:pt x="57532" y="33361"/>
                    <a:pt x="59393" y="33803"/>
                  </a:cubicBezTo>
                  <a:cubicBezTo>
                    <a:pt x="62530" y="34593"/>
                    <a:pt x="65276" y="34952"/>
                    <a:pt x="67846" y="34952"/>
                  </a:cubicBezTo>
                  <a:cubicBezTo>
                    <a:pt x="68077" y="34952"/>
                    <a:pt x="68307" y="34949"/>
                    <a:pt x="68536" y="34943"/>
                  </a:cubicBezTo>
                  <a:lnTo>
                    <a:pt x="68536" y="22683"/>
                  </a:lnTo>
                  <a:cubicBezTo>
                    <a:pt x="68256" y="22683"/>
                    <a:pt x="67977" y="22706"/>
                    <a:pt x="67698" y="22706"/>
                  </a:cubicBezTo>
                  <a:cubicBezTo>
                    <a:pt x="65837" y="22706"/>
                    <a:pt x="63743" y="22381"/>
                    <a:pt x="61510" y="21799"/>
                  </a:cubicBezTo>
                  <a:cubicBezTo>
                    <a:pt x="59974" y="21450"/>
                    <a:pt x="58486" y="21008"/>
                    <a:pt x="57090" y="20450"/>
                  </a:cubicBezTo>
                  <a:cubicBezTo>
                    <a:pt x="40875" y="14727"/>
                    <a:pt x="20147" y="1"/>
                    <a:pt x="20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9" name="Google Shape;1349;p18"/>
            <p:cNvSpPr/>
            <p:nvPr/>
          </p:nvSpPr>
          <p:spPr>
            <a:xfrm>
              <a:off x="853330" y="1995123"/>
              <a:ext cx="1555353" cy="729628"/>
            </a:xfrm>
            <a:custGeom>
              <a:avLst/>
              <a:gdLst/>
              <a:ahLst/>
              <a:cxnLst/>
              <a:rect l="l" t="t" r="r" b="b"/>
              <a:pathLst>
                <a:path w="96756" h="45389" extrusionOk="0">
                  <a:moveTo>
                    <a:pt x="47552" y="1"/>
                  </a:moveTo>
                  <a:cubicBezTo>
                    <a:pt x="45691" y="1"/>
                    <a:pt x="43597" y="326"/>
                    <a:pt x="41364" y="908"/>
                  </a:cubicBezTo>
                  <a:cubicBezTo>
                    <a:pt x="39828" y="1257"/>
                    <a:pt x="38340" y="1722"/>
                    <a:pt x="36944" y="2257"/>
                  </a:cubicBezTo>
                  <a:cubicBezTo>
                    <a:pt x="20729" y="7980"/>
                    <a:pt x="1" y="22706"/>
                    <a:pt x="1" y="22706"/>
                  </a:cubicBezTo>
                  <a:cubicBezTo>
                    <a:pt x="1" y="22706"/>
                    <a:pt x="20729" y="37409"/>
                    <a:pt x="36944" y="43132"/>
                  </a:cubicBezTo>
                  <a:cubicBezTo>
                    <a:pt x="38340" y="43690"/>
                    <a:pt x="39828" y="44132"/>
                    <a:pt x="41364" y="44481"/>
                  </a:cubicBezTo>
                  <a:cubicBezTo>
                    <a:pt x="43597" y="45063"/>
                    <a:pt x="45691" y="45388"/>
                    <a:pt x="47552" y="45388"/>
                  </a:cubicBezTo>
                  <a:cubicBezTo>
                    <a:pt x="47831" y="45388"/>
                    <a:pt x="48110" y="45365"/>
                    <a:pt x="48390" y="45365"/>
                  </a:cubicBezTo>
                  <a:cubicBezTo>
                    <a:pt x="48645" y="45365"/>
                    <a:pt x="48925" y="45388"/>
                    <a:pt x="49204" y="45388"/>
                  </a:cubicBezTo>
                  <a:cubicBezTo>
                    <a:pt x="51065" y="45388"/>
                    <a:pt x="53159" y="45063"/>
                    <a:pt x="55415" y="44481"/>
                  </a:cubicBezTo>
                  <a:cubicBezTo>
                    <a:pt x="56927" y="44132"/>
                    <a:pt x="58416" y="43690"/>
                    <a:pt x="59835" y="43132"/>
                  </a:cubicBezTo>
                  <a:cubicBezTo>
                    <a:pt x="76027" y="37409"/>
                    <a:pt x="96755" y="22683"/>
                    <a:pt x="96755" y="22683"/>
                  </a:cubicBezTo>
                  <a:cubicBezTo>
                    <a:pt x="96755" y="22683"/>
                    <a:pt x="76027" y="7980"/>
                    <a:pt x="59835" y="2257"/>
                  </a:cubicBezTo>
                  <a:cubicBezTo>
                    <a:pt x="58416" y="1699"/>
                    <a:pt x="56927" y="1257"/>
                    <a:pt x="55415" y="908"/>
                  </a:cubicBezTo>
                  <a:cubicBezTo>
                    <a:pt x="53159" y="326"/>
                    <a:pt x="51065" y="1"/>
                    <a:pt x="49204" y="1"/>
                  </a:cubicBezTo>
                  <a:cubicBezTo>
                    <a:pt x="48925" y="1"/>
                    <a:pt x="48645" y="24"/>
                    <a:pt x="48390" y="24"/>
                  </a:cubicBezTo>
                  <a:cubicBezTo>
                    <a:pt x="48110" y="24"/>
                    <a:pt x="47831" y="1"/>
                    <a:pt x="47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18"/>
            <p:cNvSpPr/>
            <p:nvPr/>
          </p:nvSpPr>
          <p:spPr>
            <a:xfrm>
              <a:off x="1266548" y="1995879"/>
              <a:ext cx="364629" cy="364260"/>
            </a:xfrm>
            <a:custGeom>
              <a:avLst/>
              <a:gdLst/>
              <a:ahLst/>
              <a:cxnLst/>
              <a:rect l="l" t="t" r="r" b="b"/>
              <a:pathLst>
                <a:path w="22683" h="22660" extrusionOk="0">
                  <a:moveTo>
                    <a:pt x="22683" y="0"/>
                  </a:moveTo>
                  <a:cubicBezTo>
                    <a:pt x="10143" y="0"/>
                    <a:pt x="0" y="10143"/>
                    <a:pt x="0" y="22659"/>
                  </a:cubicBezTo>
                  <a:lnTo>
                    <a:pt x="11632" y="22659"/>
                  </a:lnTo>
                  <a:cubicBezTo>
                    <a:pt x="11632" y="16587"/>
                    <a:pt x="16587" y="11632"/>
                    <a:pt x="22683" y="11632"/>
                  </a:cubicBezTo>
                  <a:lnTo>
                    <a:pt x="22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18"/>
            <p:cNvSpPr/>
            <p:nvPr/>
          </p:nvSpPr>
          <p:spPr>
            <a:xfrm>
              <a:off x="1630772" y="1995493"/>
              <a:ext cx="364629" cy="364645"/>
            </a:xfrm>
            <a:custGeom>
              <a:avLst/>
              <a:gdLst/>
              <a:ahLst/>
              <a:cxnLst/>
              <a:rect l="l" t="t" r="r" b="b"/>
              <a:pathLst>
                <a:path w="22683" h="22684" extrusionOk="0">
                  <a:moveTo>
                    <a:pt x="0" y="1"/>
                  </a:moveTo>
                  <a:lnTo>
                    <a:pt x="0" y="11656"/>
                  </a:lnTo>
                  <a:cubicBezTo>
                    <a:pt x="6095" y="11656"/>
                    <a:pt x="11051" y="16588"/>
                    <a:pt x="11051" y="22683"/>
                  </a:cubicBezTo>
                  <a:lnTo>
                    <a:pt x="22683" y="22683"/>
                  </a:lnTo>
                  <a:cubicBezTo>
                    <a:pt x="22683" y="10167"/>
                    <a:pt x="1253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18"/>
            <p:cNvSpPr/>
            <p:nvPr/>
          </p:nvSpPr>
          <p:spPr>
            <a:xfrm>
              <a:off x="1266548" y="2360103"/>
              <a:ext cx="364259" cy="364629"/>
            </a:xfrm>
            <a:custGeom>
              <a:avLst/>
              <a:gdLst/>
              <a:ahLst/>
              <a:cxnLst/>
              <a:rect l="l" t="t" r="r" b="b"/>
              <a:pathLst>
                <a:path w="22660" h="22683" extrusionOk="0">
                  <a:moveTo>
                    <a:pt x="0" y="0"/>
                  </a:moveTo>
                  <a:cubicBezTo>
                    <a:pt x="0" y="12539"/>
                    <a:pt x="10143" y="22682"/>
                    <a:pt x="22659" y="22682"/>
                  </a:cubicBezTo>
                  <a:lnTo>
                    <a:pt x="22659" y="11027"/>
                  </a:lnTo>
                  <a:cubicBezTo>
                    <a:pt x="16587" y="11027"/>
                    <a:pt x="11632" y="6095"/>
                    <a:pt x="1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18"/>
            <p:cNvSpPr/>
            <p:nvPr/>
          </p:nvSpPr>
          <p:spPr>
            <a:xfrm>
              <a:off x="1630772" y="2360103"/>
              <a:ext cx="364629" cy="364629"/>
            </a:xfrm>
            <a:custGeom>
              <a:avLst/>
              <a:gdLst/>
              <a:ahLst/>
              <a:cxnLst/>
              <a:rect l="l" t="t" r="r" b="b"/>
              <a:pathLst>
                <a:path w="22683" h="22683" extrusionOk="0">
                  <a:moveTo>
                    <a:pt x="11051" y="0"/>
                  </a:moveTo>
                  <a:cubicBezTo>
                    <a:pt x="11051" y="6095"/>
                    <a:pt x="6095" y="11027"/>
                    <a:pt x="0" y="11027"/>
                  </a:cubicBezTo>
                  <a:lnTo>
                    <a:pt x="0" y="22682"/>
                  </a:lnTo>
                  <a:cubicBezTo>
                    <a:pt x="12539" y="22682"/>
                    <a:pt x="22683" y="12539"/>
                    <a:pt x="22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18"/>
            <p:cNvSpPr/>
            <p:nvPr/>
          </p:nvSpPr>
          <p:spPr>
            <a:xfrm>
              <a:off x="1429588" y="2183014"/>
              <a:ext cx="402775" cy="354566"/>
            </a:xfrm>
            <a:custGeom>
              <a:avLst/>
              <a:gdLst/>
              <a:ahLst/>
              <a:cxnLst/>
              <a:rect l="l" t="t" r="r" b="b"/>
              <a:pathLst>
                <a:path w="25056" h="22057" extrusionOk="0">
                  <a:moveTo>
                    <a:pt x="12522" y="1"/>
                  </a:moveTo>
                  <a:cubicBezTo>
                    <a:pt x="11091" y="1"/>
                    <a:pt x="9636" y="281"/>
                    <a:pt x="8236" y="874"/>
                  </a:cubicBezTo>
                  <a:cubicBezTo>
                    <a:pt x="2629" y="3247"/>
                    <a:pt x="0" y="9714"/>
                    <a:pt x="2373" y="15321"/>
                  </a:cubicBezTo>
                  <a:cubicBezTo>
                    <a:pt x="4153" y="19527"/>
                    <a:pt x="8237" y="22057"/>
                    <a:pt x="12534" y="22057"/>
                  </a:cubicBezTo>
                  <a:cubicBezTo>
                    <a:pt x="13965" y="22057"/>
                    <a:pt x="15419" y="21776"/>
                    <a:pt x="16820" y="21183"/>
                  </a:cubicBezTo>
                  <a:cubicBezTo>
                    <a:pt x="22427" y="18810"/>
                    <a:pt x="25055" y="12343"/>
                    <a:pt x="22683" y="6736"/>
                  </a:cubicBezTo>
                  <a:cubicBezTo>
                    <a:pt x="20903" y="2531"/>
                    <a:pt x="16818" y="1"/>
                    <a:pt x="1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5" name="Google Shape;1355;p18"/>
            <p:cNvSpPr/>
            <p:nvPr/>
          </p:nvSpPr>
          <p:spPr>
            <a:xfrm>
              <a:off x="1657327" y="2101470"/>
              <a:ext cx="230741" cy="214762"/>
            </a:xfrm>
            <a:custGeom>
              <a:avLst/>
              <a:gdLst/>
              <a:ahLst/>
              <a:cxnLst/>
              <a:rect l="l" t="t" r="r" b="b"/>
              <a:pathLst>
                <a:path w="14354" h="13360" extrusionOk="0">
                  <a:moveTo>
                    <a:pt x="7151" y="0"/>
                  </a:moveTo>
                  <a:cubicBezTo>
                    <a:pt x="3919" y="0"/>
                    <a:pt x="1083" y="2347"/>
                    <a:pt x="558" y="5621"/>
                  </a:cubicBezTo>
                  <a:cubicBezTo>
                    <a:pt x="0" y="9274"/>
                    <a:pt x="2489" y="12694"/>
                    <a:pt x="6118" y="13275"/>
                  </a:cubicBezTo>
                  <a:cubicBezTo>
                    <a:pt x="6475" y="13332"/>
                    <a:pt x="6830" y="13359"/>
                    <a:pt x="7179" y="13359"/>
                  </a:cubicBezTo>
                  <a:cubicBezTo>
                    <a:pt x="10412" y="13359"/>
                    <a:pt x="13247" y="11011"/>
                    <a:pt x="13772" y="7715"/>
                  </a:cubicBezTo>
                  <a:cubicBezTo>
                    <a:pt x="14354" y="4063"/>
                    <a:pt x="11865" y="643"/>
                    <a:pt x="8212" y="85"/>
                  </a:cubicBezTo>
                  <a:cubicBezTo>
                    <a:pt x="7855" y="28"/>
                    <a:pt x="7501" y="0"/>
                    <a:pt x="7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56" name="Google Shape;1356;p18"/>
          <p:cNvSpPr/>
          <p:nvPr/>
        </p:nvSpPr>
        <p:spPr>
          <a:xfrm rot="2700000">
            <a:off x="11430034" y="1034955"/>
            <a:ext cx="1523956" cy="15239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7" name="Google Shape;1357;p18"/>
          <p:cNvSpPr/>
          <p:nvPr/>
        </p:nvSpPr>
        <p:spPr>
          <a:xfrm rot="2700000">
            <a:off x="5334034" y="6089922"/>
            <a:ext cx="1523956" cy="15239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8" name="Google Shape;1358;p18"/>
          <p:cNvSpPr/>
          <p:nvPr/>
        </p:nvSpPr>
        <p:spPr>
          <a:xfrm rot="2700000">
            <a:off x="11998568" y="5451396"/>
            <a:ext cx="783475" cy="783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59" name="Google Shape;1359;p18"/>
          <p:cNvGrpSpPr/>
          <p:nvPr/>
        </p:nvGrpSpPr>
        <p:grpSpPr>
          <a:xfrm>
            <a:off x="6284449" y="5557724"/>
            <a:ext cx="1936460" cy="1933912"/>
            <a:chOff x="3007636" y="1529825"/>
            <a:chExt cx="1710452" cy="1708201"/>
          </a:xfrm>
        </p:grpSpPr>
        <p:sp>
          <p:nvSpPr>
            <p:cNvPr id="1360" name="Google Shape;1360;p18"/>
            <p:cNvSpPr/>
            <p:nvPr/>
          </p:nvSpPr>
          <p:spPr>
            <a:xfrm>
              <a:off x="3837432" y="152982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1" name="Google Shape;1361;p18"/>
            <p:cNvSpPr/>
            <p:nvPr/>
          </p:nvSpPr>
          <p:spPr>
            <a:xfrm>
              <a:off x="3979527" y="1672146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2" name="Google Shape;1362;p18"/>
            <p:cNvSpPr/>
            <p:nvPr/>
          </p:nvSpPr>
          <p:spPr>
            <a:xfrm>
              <a:off x="4121623" y="1814241"/>
              <a:ext cx="28067" cy="25238"/>
            </a:xfrm>
            <a:custGeom>
              <a:avLst/>
              <a:gdLst/>
              <a:ahLst/>
              <a:cxnLst/>
              <a:rect l="l" t="t" r="r" b="b"/>
              <a:pathLst>
                <a:path w="1746" h="1570" extrusionOk="0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3" name="Google Shape;1363;p18"/>
            <p:cNvSpPr/>
            <p:nvPr/>
          </p:nvSpPr>
          <p:spPr>
            <a:xfrm>
              <a:off x="4263734" y="1956337"/>
              <a:ext cx="28051" cy="25238"/>
            </a:xfrm>
            <a:custGeom>
              <a:avLst/>
              <a:gdLst/>
              <a:ahLst/>
              <a:cxnLst/>
              <a:rect l="l" t="t" r="r" b="b"/>
              <a:pathLst>
                <a:path w="1745" h="1570" extrusionOk="0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18"/>
            <p:cNvSpPr/>
            <p:nvPr/>
          </p:nvSpPr>
          <p:spPr>
            <a:xfrm>
              <a:off x="4405830" y="2098593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18"/>
            <p:cNvSpPr/>
            <p:nvPr/>
          </p:nvSpPr>
          <p:spPr>
            <a:xfrm>
              <a:off x="4547925" y="2240688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18"/>
            <p:cNvSpPr/>
            <p:nvPr/>
          </p:nvSpPr>
          <p:spPr>
            <a:xfrm>
              <a:off x="4690021" y="2382784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18"/>
            <p:cNvSpPr/>
            <p:nvPr/>
          </p:nvSpPr>
          <p:spPr>
            <a:xfrm>
              <a:off x="3699065" y="166817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18"/>
            <p:cNvSpPr/>
            <p:nvPr/>
          </p:nvSpPr>
          <p:spPr>
            <a:xfrm>
              <a:off x="3841161" y="1810287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9" name="Google Shape;1369;p18"/>
            <p:cNvSpPr/>
            <p:nvPr/>
          </p:nvSpPr>
          <p:spPr>
            <a:xfrm>
              <a:off x="3983272" y="1952607"/>
              <a:ext cx="28051" cy="25077"/>
            </a:xfrm>
            <a:custGeom>
              <a:avLst/>
              <a:gdLst/>
              <a:ahLst/>
              <a:cxnLst/>
              <a:rect l="l" t="t" r="r" b="b"/>
              <a:pathLst>
                <a:path w="1745" h="1560" extrusionOk="0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0" name="Google Shape;1370;p18"/>
            <p:cNvSpPr/>
            <p:nvPr/>
          </p:nvSpPr>
          <p:spPr>
            <a:xfrm>
              <a:off x="4125368" y="2094703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18"/>
            <p:cNvSpPr/>
            <p:nvPr/>
          </p:nvSpPr>
          <p:spPr>
            <a:xfrm>
              <a:off x="4267463" y="2236959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18"/>
            <p:cNvSpPr/>
            <p:nvPr/>
          </p:nvSpPr>
          <p:spPr>
            <a:xfrm>
              <a:off x="4409575" y="2379055"/>
              <a:ext cx="28051" cy="25302"/>
            </a:xfrm>
            <a:custGeom>
              <a:avLst/>
              <a:gdLst/>
              <a:ahLst/>
              <a:cxnLst/>
              <a:rect l="l" t="t" r="r" b="b"/>
              <a:pathLst>
                <a:path w="1745" h="1574" extrusionOk="0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18"/>
            <p:cNvSpPr/>
            <p:nvPr/>
          </p:nvSpPr>
          <p:spPr>
            <a:xfrm>
              <a:off x="4551670" y="2521150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4" name="Google Shape;1374;p18"/>
            <p:cNvSpPr/>
            <p:nvPr/>
          </p:nvSpPr>
          <p:spPr>
            <a:xfrm>
              <a:off x="3560715" y="1806542"/>
              <a:ext cx="28051" cy="25302"/>
            </a:xfrm>
            <a:custGeom>
              <a:avLst/>
              <a:gdLst/>
              <a:ahLst/>
              <a:cxnLst/>
              <a:rect l="l" t="t" r="r" b="b"/>
              <a:pathLst>
                <a:path w="1745" h="1574" extrusionOk="0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5" name="Google Shape;1375;p18"/>
            <p:cNvSpPr/>
            <p:nvPr/>
          </p:nvSpPr>
          <p:spPr>
            <a:xfrm>
              <a:off x="3702811" y="1948637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18"/>
            <p:cNvSpPr/>
            <p:nvPr/>
          </p:nvSpPr>
          <p:spPr>
            <a:xfrm>
              <a:off x="3844906" y="2090958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18"/>
            <p:cNvSpPr/>
            <p:nvPr/>
          </p:nvSpPr>
          <p:spPr>
            <a:xfrm>
              <a:off x="3987002" y="2233069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18"/>
            <p:cNvSpPr/>
            <p:nvPr/>
          </p:nvSpPr>
          <p:spPr>
            <a:xfrm>
              <a:off x="4129113" y="2375165"/>
              <a:ext cx="28051" cy="25222"/>
            </a:xfrm>
            <a:custGeom>
              <a:avLst/>
              <a:gdLst/>
              <a:ahLst/>
              <a:cxnLst/>
              <a:rect l="l" t="t" r="r" b="b"/>
              <a:pathLst>
                <a:path w="1745" h="1569" extrusionOk="0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9" name="Google Shape;1379;p18"/>
            <p:cNvSpPr/>
            <p:nvPr/>
          </p:nvSpPr>
          <p:spPr>
            <a:xfrm>
              <a:off x="4271209" y="2517260"/>
              <a:ext cx="28067" cy="25238"/>
            </a:xfrm>
            <a:custGeom>
              <a:avLst/>
              <a:gdLst/>
              <a:ahLst/>
              <a:cxnLst/>
              <a:rect l="l" t="t" r="r" b="b"/>
              <a:pathLst>
                <a:path w="1746" h="1570" extrusionOk="0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0" name="Google Shape;1380;p18"/>
            <p:cNvSpPr/>
            <p:nvPr/>
          </p:nvSpPr>
          <p:spPr>
            <a:xfrm>
              <a:off x="4413304" y="2659516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1" name="Google Shape;1381;p18"/>
            <p:cNvSpPr/>
            <p:nvPr/>
          </p:nvSpPr>
          <p:spPr>
            <a:xfrm>
              <a:off x="3422719" y="1944908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2" name="Google Shape;1382;p18"/>
            <p:cNvSpPr/>
            <p:nvPr/>
          </p:nvSpPr>
          <p:spPr>
            <a:xfrm>
              <a:off x="3564814" y="2087003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3" name="Google Shape;1383;p18"/>
            <p:cNvSpPr/>
            <p:nvPr/>
          </p:nvSpPr>
          <p:spPr>
            <a:xfrm>
              <a:off x="3706926" y="2229260"/>
              <a:ext cx="28051" cy="25141"/>
            </a:xfrm>
            <a:custGeom>
              <a:avLst/>
              <a:gdLst/>
              <a:ahLst/>
              <a:cxnLst/>
              <a:rect l="l" t="t" r="r" b="b"/>
              <a:pathLst>
                <a:path w="1745" h="1564" extrusionOk="0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4" name="Google Shape;1384;p18"/>
            <p:cNvSpPr/>
            <p:nvPr/>
          </p:nvSpPr>
          <p:spPr>
            <a:xfrm>
              <a:off x="3849021" y="2371419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5" name="Google Shape;1385;p18"/>
            <p:cNvSpPr/>
            <p:nvPr/>
          </p:nvSpPr>
          <p:spPr>
            <a:xfrm>
              <a:off x="3991117" y="2513515"/>
              <a:ext cx="28067" cy="25238"/>
            </a:xfrm>
            <a:custGeom>
              <a:avLst/>
              <a:gdLst/>
              <a:ahLst/>
              <a:cxnLst/>
              <a:rect l="l" t="t" r="r" b="b"/>
              <a:pathLst>
                <a:path w="1746" h="1570" extrusionOk="0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6" name="Google Shape;1386;p18"/>
            <p:cNvSpPr/>
            <p:nvPr/>
          </p:nvSpPr>
          <p:spPr>
            <a:xfrm>
              <a:off x="4133228" y="2655771"/>
              <a:ext cx="28051" cy="25077"/>
            </a:xfrm>
            <a:custGeom>
              <a:avLst/>
              <a:gdLst/>
              <a:ahLst/>
              <a:cxnLst/>
              <a:rect l="l" t="t" r="r" b="b"/>
              <a:pathLst>
                <a:path w="1745" h="1560" extrusionOk="0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18"/>
            <p:cNvSpPr/>
            <p:nvPr/>
          </p:nvSpPr>
          <p:spPr>
            <a:xfrm>
              <a:off x="4275324" y="2797867"/>
              <a:ext cx="28067" cy="25270"/>
            </a:xfrm>
            <a:custGeom>
              <a:avLst/>
              <a:gdLst/>
              <a:ahLst/>
              <a:cxnLst/>
              <a:rect l="l" t="t" r="r" b="b"/>
              <a:pathLst>
                <a:path w="1746" h="1572" extrusionOk="0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18"/>
            <p:cNvSpPr/>
            <p:nvPr/>
          </p:nvSpPr>
          <p:spPr>
            <a:xfrm>
              <a:off x="3284368" y="2083258"/>
              <a:ext cx="28051" cy="25302"/>
            </a:xfrm>
            <a:custGeom>
              <a:avLst/>
              <a:gdLst/>
              <a:ahLst/>
              <a:cxnLst/>
              <a:rect l="l" t="t" r="r" b="b"/>
              <a:pathLst>
                <a:path w="1745" h="1574" extrusionOk="0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18"/>
            <p:cNvSpPr/>
            <p:nvPr/>
          </p:nvSpPr>
          <p:spPr>
            <a:xfrm>
              <a:off x="3426464" y="2225354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0" name="Google Shape;1390;p18"/>
            <p:cNvSpPr/>
            <p:nvPr/>
          </p:nvSpPr>
          <p:spPr>
            <a:xfrm>
              <a:off x="3568559" y="236746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18"/>
            <p:cNvSpPr/>
            <p:nvPr/>
          </p:nvSpPr>
          <p:spPr>
            <a:xfrm>
              <a:off x="3710655" y="2509721"/>
              <a:ext cx="28067" cy="25141"/>
            </a:xfrm>
            <a:custGeom>
              <a:avLst/>
              <a:gdLst/>
              <a:ahLst/>
              <a:cxnLst/>
              <a:rect l="l" t="t" r="r" b="b"/>
              <a:pathLst>
                <a:path w="1746" h="1564" extrusionOk="0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18"/>
            <p:cNvSpPr/>
            <p:nvPr/>
          </p:nvSpPr>
          <p:spPr>
            <a:xfrm>
              <a:off x="3852766" y="2651881"/>
              <a:ext cx="28051" cy="25222"/>
            </a:xfrm>
            <a:custGeom>
              <a:avLst/>
              <a:gdLst/>
              <a:ahLst/>
              <a:cxnLst/>
              <a:rect l="l" t="t" r="r" b="b"/>
              <a:pathLst>
                <a:path w="1745" h="1569" extrusionOk="0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3994862" y="2793977"/>
              <a:ext cx="28067" cy="25238"/>
            </a:xfrm>
            <a:custGeom>
              <a:avLst/>
              <a:gdLst/>
              <a:ahLst/>
              <a:cxnLst/>
              <a:rect l="l" t="t" r="r" b="b"/>
              <a:pathLst>
                <a:path w="1746" h="1570" extrusionOk="0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4136957" y="2936233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3146002" y="2221624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3288098" y="2363720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3430193" y="250581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3572305" y="2648136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3714400" y="2790247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3856496" y="2932343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3998607" y="3074438"/>
              <a:ext cx="28051" cy="25238"/>
            </a:xfrm>
            <a:custGeom>
              <a:avLst/>
              <a:gdLst/>
              <a:ahLst/>
              <a:cxnLst/>
              <a:rect l="l" t="t" r="r" b="b"/>
              <a:pathLst>
                <a:path w="1745" h="1570" extrusionOk="0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3007636" y="235997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3149747" y="2502086"/>
              <a:ext cx="28051" cy="25302"/>
            </a:xfrm>
            <a:custGeom>
              <a:avLst/>
              <a:gdLst/>
              <a:ahLst/>
              <a:cxnLst/>
              <a:rect l="l" t="t" r="r" b="b"/>
              <a:pathLst>
                <a:path w="1745" h="1574" extrusionOk="0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3291843" y="2644182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3433938" y="2786277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3576034" y="2928598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3718145" y="3070693"/>
              <a:ext cx="28051" cy="25238"/>
            </a:xfrm>
            <a:custGeom>
              <a:avLst/>
              <a:gdLst/>
              <a:ahLst/>
              <a:cxnLst/>
              <a:rect l="l" t="t" r="r" b="b"/>
              <a:pathLst>
                <a:path w="1745" h="1570" extrusionOk="0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3860241" y="3212805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09" name="Google Shape;1409;p18"/>
          <p:cNvGrpSpPr/>
          <p:nvPr/>
        </p:nvGrpSpPr>
        <p:grpSpPr>
          <a:xfrm>
            <a:off x="5433749" y="-1214576"/>
            <a:ext cx="1936460" cy="1933912"/>
            <a:chOff x="3007636" y="1529825"/>
            <a:chExt cx="1710452" cy="1708201"/>
          </a:xfrm>
        </p:grpSpPr>
        <p:sp>
          <p:nvSpPr>
            <p:cNvPr id="1410" name="Google Shape;1410;p18"/>
            <p:cNvSpPr/>
            <p:nvPr/>
          </p:nvSpPr>
          <p:spPr>
            <a:xfrm>
              <a:off x="3837432" y="152982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3979527" y="1672146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4121623" y="1814241"/>
              <a:ext cx="28067" cy="25238"/>
            </a:xfrm>
            <a:custGeom>
              <a:avLst/>
              <a:gdLst/>
              <a:ahLst/>
              <a:cxnLst/>
              <a:rect l="l" t="t" r="r" b="b"/>
              <a:pathLst>
                <a:path w="1746" h="1570" extrusionOk="0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4263734" y="1956337"/>
              <a:ext cx="28051" cy="25238"/>
            </a:xfrm>
            <a:custGeom>
              <a:avLst/>
              <a:gdLst/>
              <a:ahLst/>
              <a:cxnLst/>
              <a:rect l="l" t="t" r="r" b="b"/>
              <a:pathLst>
                <a:path w="1745" h="1570" extrusionOk="0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4405830" y="2098593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4547925" y="2240688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4690021" y="2382784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3699065" y="166817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3841161" y="1810287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3983272" y="1952607"/>
              <a:ext cx="28051" cy="25077"/>
            </a:xfrm>
            <a:custGeom>
              <a:avLst/>
              <a:gdLst/>
              <a:ahLst/>
              <a:cxnLst/>
              <a:rect l="l" t="t" r="r" b="b"/>
              <a:pathLst>
                <a:path w="1745" h="1560" extrusionOk="0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4125368" y="2094703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4267463" y="2236959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4409575" y="2379055"/>
              <a:ext cx="28051" cy="25302"/>
            </a:xfrm>
            <a:custGeom>
              <a:avLst/>
              <a:gdLst/>
              <a:ahLst/>
              <a:cxnLst/>
              <a:rect l="l" t="t" r="r" b="b"/>
              <a:pathLst>
                <a:path w="1745" h="1574" extrusionOk="0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4551670" y="2521150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3560715" y="1806542"/>
              <a:ext cx="28051" cy="25302"/>
            </a:xfrm>
            <a:custGeom>
              <a:avLst/>
              <a:gdLst/>
              <a:ahLst/>
              <a:cxnLst/>
              <a:rect l="l" t="t" r="r" b="b"/>
              <a:pathLst>
                <a:path w="1745" h="1574" extrusionOk="0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3702811" y="1948637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3844906" y="2090958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3987002" y="2233069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4129113" y="2375165"/>
              <a:ext cx="28051" cy="25222"/>
            </a:xfrm>
            <a:custGeom>
              <a:avLst/>
              <a:gdLst/>
              <a:ahLst/>
              <a:cxnLst/>
              <a:rect l="l" t="t" r="r" b="b"/>
              <a:pathLst>
                <a:path w="1745" h="1569" extrusionOk="0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4271209" y="2517260"/>
              <a:ext cx="28067" cy="25238"/>
            </a:xfrm>
            <a:custGeom>
              <a:avLst/>
              <a:gdLst/>
              <a:ahLst/>
              <a:cxnLst/>
              <a:rect l="l" t="t" r="r" b="b"/>
              <a:pathLst>
                <a:path w="1746" h="1570" extrusionOk="0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0" name="Google Shape;1430;p18"/>
            <p:cNvSpPr/>
            <p:nvPr/>
          </p:nvSpPr>
          <p:spPr>
            <a:xfrm>
              <a:off x="4413304" y="2659516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1" name="Google Shape;1431;p18"/>
            <p:cNvSpPr/>
            <p:nvPr/>
          </p:nvSpPr>
          <p:spPr>
            <a:xfrm>
              <a:off x="3422719" y="1944908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2" name="Google Shape;1432;p18"/>
            <p:cNvSpPr/>
            <p:nvPr/>
          </p:nvSpPr>
          <p:spPr>
            <a:xfrm>
              <a:off x="3564814" y="2087003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3" name="Google Shape;1433;p18"/>
            <p:cNvSpPr/>
            <p:nvPr/>
          </p:nvSpPr>
          <p:spPr>
            <a:xfrm>
              <a:off x="3706926" y="2229260"/>
              <a:ext cx="28051" cy="25141"/>
            </a:xfrm>
            <a:custGeom>
              <a:avLst/>
              <a:gdLst/>
              <a:ahLst/>
              <a:cxnLst/>
              <a:rect l="l" t="t" r="r" b="b"/>
              <a:pathLst>
                <a:path w="1745" h="1564" extrusionOk="0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3849021" y="2371419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991117" y="2513515"/>
              <a:ext cx="28067" cy="25238"/>
            </a:xfrm>
            <a:custGeom>
              <a:avLst/>
              <a:gdLst/>
              <a:ahLst/>
              <a:cxnLst/>
              <a:rect l="l" t="t" r="r" b="b"/>
              <a:pathLst>
                <a:path w="1746" h="1570" extrusionOk="0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4133228" y="2655771"/>
              <a:ext cx="28051" cy="25077"/>
            </a:xfrm>
            <a:custGeom>
              <a:avLst/>
              <a:gdLst/>
              <a:ahLst/>
              <a:cxnLst/>
              <a:rect l="l" t="t" r="r" b="b"/>
              <a:pathLst>
                <a:path w="1745" h="1560" extrusionOk="0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4275324" y="2797867"/>
              <a:ext cx="28067" cy="25270"/>
            </a:xfrm>
            <a:custGeom>
              <a:avLst/>
              <a:gdLst/>
              <a:ahLst/>
              <a:cxnLst/>
              <a:rect l="l" t="t" r="r" b="b"/>
              <a:pathLst>
                <a:path w="1746" h="1572" extrusionOk="0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3284368" y="2083258"/>
              <a:ext cx="28051" cy="25302"/>
            </a:xfrm>
            <a:custGeom>
              <a:avLst/>
              <a:gdLst/>
              <a:ahLst/>
              <a:cxnLst/>
              <a:rect l="l" t="t" r="r" b="b"/>
              <a:pathLst>
                <a:path w="1745" h="1574" extrusionOk="0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9" name="Google Shape;1439;p18"/>
            <p:cNvSpPr/>
            <p:nvPr/>
          </p:nvSpPr>
          <p:spPr>
            <a:xfrm>
              <a:off x="3426464" y="2225354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0" name="Google Shape;1440;p18"/>
            <p:cNvSpPr/>
            <p:nvPr/>
          </p:nvSpPr>
          <p:spPr>
            <a:xfrm>
              <a:off x="3568559" y="236746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3710655" y="2509721"/>
              <a:ext cx="28067" cy="25141"/>
            </a:xfrm>
            <a:custGeom>
              <a:avLst/>
              <a:gdLst/>
              <a:ahLst/>
              <a:cxnLst/>
              <a:rect l="l" t="t" r="r" b="b"/>
              <a:pathLst>
                <a:path w="1746" h="1564" extrusionOk="0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3852766" y="2651881"/>
              <a:ext cx="28051" cy="25222"/>
            </a:xfrm>
            <a:custGeom>
              <a:avLst/>
              <a:gdLst/>
              <a:ahLst/>
              <a:cxnLst/>
              <a:rect l="l" t="t" r="r" b="b"/>
              <a:pathLst>
                <a:path w="1745" h="1569" extrusionOk="0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3994862" y="2793977"/>
              <a:ext cx="28067" cy="25238"/>
            </a:xfrm>
            <a:custGeom>
              <a:avLst/>
              <a:gdLst/>
              <a:ahLst/>
              <a:cxnLst/>
              <a:rect l="l" t="t" r="r" b="b"/>
              <a:pathLst>
                <a:path w="1746" h="1570" extrusionOk="0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4136957" y="2936233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5" name="Google Shape;1445;p18"/>
            <p:cNvSpPr/>
            <p:nvPr/>
          </p:nvSpPr>
          <p:spPr>
            <a:xfrm>
              <a:off x="3146002" y="2221624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6" name="Google Shape;1446;p18"/>
            <p:cNvSpPr/>
            <p:nvPr/>
          </p:nvSpPr>
          <p:spPr>
            <a:xfrm>
              <a:off x="3288098" y="2363720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3430193" y="250581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3572305" y="2648136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3714400" y="2790247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3856496" y="2932343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3998607" y="3074438"/>
              <a:ext cx="28051" cy="25238"/>
            </a:xfrm>
            <a:custGeom>
              <a:avLst/>
              <a:gdLst/>
              <a:ahLst/>
              <a:cxnLst/>
              <a:rect l="l" t="t" r="r" b="b"/>
              <a:pathLst>
                <a:path w="1745" h="1570" extrusionOk="0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3007636" y="235997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3" name="Google Shape;1453;p18"/>
            <p:cNvSpPr/>
            <p:nvPr/>
          </p:nvSpPr>
          <p:spPr>
            <a:xfrm>
              <a:off x="3149747" y="2502086"/>
              <a:ext cx="28051" cy="25302"/>
            </a:xfrm>
            <a:custGeom>
              <a:avLst/>
              <a:gdLst/>
              <a:ahLst/>
              <a:cxnLst/>
              <a:rect l="l" t="t" r="r" b="b"/>
              <a:pathLst>
                <a:path w="1745" h="1574" extrusionOk="0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4" name="Google Shape;1454;p18"/>
            <p:cNvSpPr/>
            <p:nvPr/>
          </p:nvSpPr>
          <p:spPr>
            <a:xfrm>
              <a:off x="3291843" y="2644182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5" name="Google Shape;1455;p18"/>
            <p:cNvSpPr/>
            <p:nvPr/>
          </p:nvSpPr>
          <p:spPr>
            <a:xfrm>
              <a:off x="3433938" y="2786277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3576034" y="2928598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3718145" y="3070693"/>
              <a:ext cx="28051" cy="25238"/>
            </a:xfrm>
            <a:custGeom>
              <a:avLst/>
              <a:gdLst/>
              <a:ahLst/>
              <a:cxnLst/>
              <a:rect l="l" t="t" r="r" b="b"/>
              <a:pathLst>
                <a:path w="1745" h="1570" extrusionOk="0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3860241" y="3212805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59" name="Google Shape;1459;p18"/>
          <p:cNvSpPr txBox="1">
            <a:spLocks noGrp="1"/>
          </p:cNvSpPr>
          <p:nvPr>
            <p:ph type="subTitle" idx="1"/>
          </p:nvPr>
        </p:nvSpPr>
        <p:spPr>
          <a:xfrm>
            <a:off x="4075667" y="3770933"/>
            <a:ext cx="6944400" cy="950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0" name="Google Shape;1460;p18"/>
          <p:cNvSpPr txBox="1">
            <a:spLocks noGrp="1"/>
          </p:cNvSpPr>
          <p:nvPr>
            <p:ph type="title"/>
          </p:nvPr>
        </p:nvSpPr>
        <p:spPr>
          <a:xfrm>
            <a:off x="4075667" y="1892267"/>
            <a:ext cx="6944400" cy="187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5377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24"/>
          <p:cNvSpPr/>
          <p:nvPr/>
        </p:nvSpPr>
        <p:spPr>
          <a:xfrm rot="2700000">
            <a:off x="-361366" y="4623145"/>
            <a:ext cx="783475" cy="783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4" name="Google Shape;1774;p24"/>
          <p:cNvSpPr/>
          <p:nvPr/>
        </p:nvSpPr>
        <p:spPr>
          <a:xfrm rot="2700000">
            <a:off x="1266601" y="6711505"/>
            <a:ext cx="1523956" cy="15239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5" name="Google Shape;1775;p24"/>
          <p:cNvSpPr/>
          <p:nvPr/>
        </p:nvSpPr>
        <p:spPr>
          <a:xfrm rot="2700000">
            <a:off x="6143401" y="-1120229"/>
            <a:ext cx="1523956" cy="15239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76" name="Google Shape;1776;p24"/>
          <p:cNvGrpSpPr/>
          <p:nvPr/>
        </p:nvGrpSpPr>
        <p:grpSpPr>
          <a:xfrm>
            <a:off x="7407349" y="-966960"/>
            <a:ext cx="1936460" cy="1933912"/>
            <a:chOff x="3007636" y="1529825"/>
            <a:chExt cx="1710452" cy="1708201"/>
          </a:xfrm>
        </p:grpSpPr>
        <p:sp>
          <p:nvSpPr>
            <p:cNvPr id="1777" name="Google Shape;1777;p24"/>
            <p:cNvSpPr/>
            <p:nvPr/>
          </p:nvSpPr>
          <p:spPr>
            <a:xfrm>
              <a:off x="3837432" y="152982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8" name="Google Shape;1778;p24"/>
            <p:cNvSpPr/>
            <p:nvPr/>
          </p:nvSpPr>
          <p:spPr>
            <a:xfrm>
              <a:off x="3979527" y="1672146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9" name="Google Shape;1779;p24"/>
            <p:cNvSpPr/>
            <p:nvPr/>
          </p:nvSpPr>
          <p:spPr>
            <a:xfrm>
              <a:off x="4121623" y="1814241"/>
              <a:ext cx="28067" cy="25238"/>
            </a:xfrm>
            <a:custGeom>
              <a:avLst/>
              <a:gdLst/>
              <a:ahLst/>
              <a:cxnLst/>
              <a:rect l="l" t="t" r="r" b="b"/>
              <a:pathLst>
                <a:path w="1746" h="1570" extrusionOk="0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0" name="Google Shape;1780;p24"/>
            <p:cNvSpPr/>
            <p:nvPr/>
          </p:nvSpPr>
          <p:spPr>
            <a:xfrm>
              <a:off x="4263734" y="1956337"/>
              <a:ext cx="28051" cy="25238"/>
            </a:xfrm>
            <a:custGeom>
              <a:avLst/>
              <a:gdLst/>
              <a:ahLst/>
              <a:cxnLst/>
              <a:rect l="l" t="t" r="r" b="b"/>
              <a:pathLst>
                <a:path w="1745" h="1570" extrusionOk="0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1" name="Google Shape;1781;p24"/>
            <p:cNvSpPr/>
            <p:nvPr/>
          </p:nvSpPr>
          <p:spPr>
            <a:xfrm>
              <a:off x="4405830" y="2098593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2" name="Google Shape;1782;p24"/>
            <p:cNvSpPr/>
            <p:nvPr/>
          </p:nvSpPr>
          <p:spPr>
            <a:xfrm>
              <a:off x="4547925" y="2240688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3" name="Google Shape;1783;p24"/>
            <p:cNvSpPr/>
            <p:nvPr/>
          </p:nvSpPr>
          <p:spPr>
            <a:xfrm>
              <a:off x="4690021" y="2382784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4" name="Google Shape;1784;p24"/>
            <p:cNvSpPr/>
            <p:nvPr/>
          </p:nvSpPr>
          <p:spPr>
            <a:xfrm>
              <a:off x="3699065" y="166817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5" name="Google Shape;1785;p24"/>
            <p:cNvSpPr/>
            <p:nvPr/>
          </p:nvSpPr>
          <p:spPr>
            <a:xfrm>
              <a:off x="3841161" y="1810287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6" name="Google Shape;1786;p24"/>
            <p:cNvSpPr/>
            <p:nvPr/>
          </p:nvSpPr>
          <p:spPr>
            <a:xfrm>
              <a:off x="3983272" y="1952607"/>
              <a:ext cx="28051" cy="25077"/>
            </a:xfrm>
            <a:custGeom>
              <a:avLst/>
              <a:gdLst/>
              <a:ahLst/>
              <a:cxnLst/>
              <a:rect l="l" t="t" r="r" b="b"/>
              <a:pathLst>
                <a:path w="1745" h="1560" extrusionOk="0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7" name="Google Shape;1787;p24"/>
            <p:cNvSpPr/>
            <p:nvPr/>
          </p:nvSpPr>
          <p:spPr>
            <a:xfrm>
              <a:off x="4125368" y="2094703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8" name="Google Shape;1788;p24"/>
            <p:cNvSpPr/>
            <p:nvPr/>
          </p:nvSpPr>
          <p:spPr>
            <a:xfrm>
              <a:off x="4267463" y="2236959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9" name="Google Shape;1789;p24"/>
            <p:cNvSpPr/>
            <p:nvPr/>
          </p:nvSpPr>
          <p:spPr>
            <a:xfrm>
              <a:off x="4409575" y="2379055"/>
              <a:ext cx="28051" cy="25302"/>
            </a:xfrm>
            <a:custGeom>
              <a:avLst/>
              <a:gdLst/>
              <a:ahLst/>
              <a:cxnLst/>
              <a:rect l="l" t="t" r="r" b="b"/>
              <a:pathLst>
                <a:path w="1745" h="1574" extrusionOk="0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0" name="Google Shape;1790;p24"/>
            <p:cNvSpPr/>
            <p:nvPr/>
          </p:nvSpPr>
          <p:spPr>
            <a:xfrm>
              <a:off x="4551670" y="2521150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1" name="Google Shape;1791;p24"/>
            <p:cNvSpPr/>
            <p:nvPr/>
          </p:nvSpPr>
          <p:spPr>
            <a:xfrm>
              <a:off x="3560715" y="1806542"/>
              <a:ext cx="28051" cy="25302"/>
            </a:xfrm>
            <a:custGeom>
              <a:avLst/>
              <a:gdLst/>
              <a:ahLst/>
              <a:cxnLst/>
              <a:rect l="l" t="t" r="r" b="b"/>
              <a:pathLst>
                <a:path w="1745" h="1574" extrusionOk="0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2" name="Google Shape;1792;p24"/>
            <p:cNvSpPr/>
            <p:nvPr/>
          </p:nvSpPr>
          <p:spPr>
            <a:xfrm>
              <a:off x="3702811" y="1948637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3" name="Google Shape;1793;p24"/>
            <p:cNvSpPr/>
            <p:nvPr/>
          </p:nvSpPr>
          <p:spPr>
            <a:xfrm>
              <a:off x="3844906" y="2090958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4" name="Google Shape;1794;p24"/>
            <p:cNvSpPr/>
            <p:nvPr/>
          </p:nvSpPr>
          <p:spPr>
            <a:xfrm>
              <a:off x="3987002" y="2233069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5" name="Google Shape;1795;p24"/>
            <p:cNvSpPr/>
            <p:nvPr/>
          </p:nvSpPr>
          <p:spPr>
            <a:xfrm>
              <a:off x="4129113" y="2375165"/>
              <a:ext cx="28051" cy="25222"/>
            </a:xfrm>
            <a:custGeom>
              <a:avLst/>
              <a:gdLst/>
              <a:ahLst/>
              <a:cxnLst/>
              <a:rect l="l" t="t" r="r" b="b"/>
              <a:pathLst>
                <a:path w="1745" h="1569" extrusionOk="0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6" name="Google Shape;1796;p24"/>
            <p:cNvSpPr/>
            <p:nvPr/>
          </p:nvSpPr>
          <p:spPr>
            <a:xfrm>
              <a:off x="4271209" y="2517260"/>
              <a:ext cx="28067" cy="25238"/>
            </a:xfrm>
            <a:custGeom>
              <a:avLst/>
              <a:gdLst/>
              <a:ahLst/>
              <a:cxnLst/>
              <a:rect l="l" t="t" r="r" b="b"/>
              <a:pathLst>
                <a:path w="1746" h="1570" extrusionOk="0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7" name="Google Shape;1797;p24"/>
            <p:cNvSpPr/>
            <p:nvPr/>
          </p:nvSpPr>
          <p:spPr>
            <a:xfrm>
              <a:off x="4413304" y="2659516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8" name="Google Shape;1798;p24"/>
            <p:cNvSpPr/>
            <p:nvPr/>
          </p:nvSpPr>
          <p:spPr>
            <a:xfrm>
              <a:off x="3422719" y="1944908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9" name="Google Shape;1799;p24"/>
            <p:cNvSpPr/>
            <p:nvPr/>
          </p:nvSpPr>
          <p:spPr>
            <a:xfrm>
              <a:off x="3564814" y="2087003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0" name="Google Shape;1800;p24"/>
            <p:cNvSpPr/>
            <p:nvPr/>
          </p:nvSpPr>
          <p:spPr>
            <a:xfrm>
              <a:off x="3706926" y="2229260"/>
              <a:ext cx="28051" cy="25141"/>
            </a:xfrm>
            <a:custGeom>
              <a:avLst/>
              <a:gdLst/>
              <a:ahLst/>
              <a:cxnLst/>
              <a:rect l="l" t="t" r="r" b="b"/>
              <a:pathLst>
                <a:path w="1745" h="1564" extrusionOk="0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1" name="Google Shape;1801;p24"/>
            <p:cNvSpPr/>
            <p:nvPr/>
          </p:nvSpPr>
          <p:spPr>
            <a:xfrm>
              <a:off x="3849021" y="2371419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2" name="Google Shape;1802;p24"/>
            <p:cNvSpPr/>
            <p:nvPr/>
          </p:nvSpPr>
          <p:spPr>
            <a:xfrm>
              <a:off x="3991117" y="2513515"/>
              <a:ext cx="28067" cy="25238"/>
            </a:xfrm>
            <a:custGeom>
              <a:avLst/>
              <a:gdLst/>
              <a:ahLst/>
              <a:cxnLst/>
              <a:rect l="l" t="t" r="r" b="b"/>
              <a:pathLst>
                <a:path w="1746" h="1570" extrusionOk="0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3" name="Google Shape;1803;p24"/>
            <p:cNvSpPr/>
            <p:nvPr/>
          </p:nvSpPr>
          <p:spPr>
            <a:xfrm>
              <a:off x="4133228" y="2655771"/>
              <a:ext cx="28051" cy="25077"/>
            </a:xfrm>
            <a:custGeom>
              <a:avLst/>
              <a:gdLst/>
              <a:ahLst/>
              <a:cxnLst/>
              <a:rect l="l" t="t" r="r" b="b"/>
              <a:pathLst>
                <a:path w="1745" h="1560" extrusionOk="0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4" name="Google Shape;1804;p24"/>
            <p:cNvSpPr/>
            <p:nvPr/>
          </p:nvSpPr>
          <p:spPr>
            <a:xfrm>
              <a:off x="4275324" y="2797867"/>
              <a:ext cx="28067" cy="25270"/>
            </a:xfrm>
            <a:custGeom>
              <a:avLst/>
              <a:gdLst/>
              <a:ahLst/>
              <a:cxnLst/>
              <a:rect l="l" t="t" r="r" b="b"/>
              <a:pathLst>
                <a:path w="1746" h="1572" extrusionOk="0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5" name="Google Shape;1805;p24"/>
            <p:cNvSpPr/>
            <p:nvPr/>
          </p:nvSpPr>
          <p:spPr>
            <a:xfrm>
              <a:off x="3284368" y="2083258"/>
              <a:ext cx="28051" cy="25302"/>
            </a:xfrm>
            <a:custGeom>
              <a:avLst/>
              <a:gdLst/>
              <a:ahLst/>
              <a:cxnLst/>
              <a:rect l="l" t="t" r="r" b="b"/>
              <a:pathLst>
                <a:path w="1745" h="1574" extrusionOk="0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6" name="Google Shape;1806;p24"/>
            <p:cNvSpPr/>
            <p:nvPr/>
          </p:nvSpPr>
          <p:spPr>
            <a:xfrm>
              <a:off x="3426464" y="2225354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7" name="Google Shape;1807;p24"/>
            <p:cNvSpPr/>
            <p:nvPr/>
          </p:nvSpPr>
          <p:spPr>
            <a:xfrm>
              <a:off x="3568559" y="236746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8" name="Google Shape;1808;p24"/>
            <p:cNvSpPr/>
            <p:nvPr/>
          </p:nvSpPr>
          <p:spPr>
            <a:xfrm>
              <a:off x="3710655" y="2509721"/>
              <a:ext cx="28067" cy="25141"/>
            </a:xfrm>
            <a:custGeom>
              <a:avLst/>
              <a:gdLst/>
              <a:ahLst/>
              <a:cxnLst/>
              <a:rect l="l" t="t" r="r" b="b"/>
              <a:pathLst>
                <a:path w="1746" h="1564" extrusionOk="0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9" name="Google Shape;1809;p24"/>
            <p:cNvSpPr/>
            <p:nvPr/>
          </p:nvSpPr>
          <p:spPr>
            <a:xfrm>
              <a:off x="3852766" y="2651881"/>
              <a:ext cx="28051" cy="25222"/>
            </a:xfrm>
            <a:custGeom>
              <a:avLst/>
              <a:gdLst/>
              <a:ahLst/>
              <a:cxnLst/>
              <a:rect l="l" t="t" r="r" b="b"/>
              <a:pathLst>
                <a:path w="1745" h="1569" extrusionOk="0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0" name="Google Shape;1810;p24"/>
            <p:cNvSpPr/>
            <p:nvPr/>
          </p:nvSpPr>
          <p:spPr>
            <a:xfrm>
              <a:off x="3994862" y="2793977"/>
              <a:ext cx="28067" cy="25238"/>
            </a:xfrm>
            <a:custGeom>
              <a:avLst/>
              <a:gdLst/>
              <a:ahLst/>
              <a:cxnLst/>
              <a:rect l="l" t="t" r="r" b="b"/>
              <a:pathLst>
                <a:path w="1746" h="1570" extrusionOk="0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1" name="Google Shape;1811;p24"/>
            <p:cNvSpPr/>
            <p:nvPr/>
          </p:nvSpPr>
          <p:spPr>
            <a:xfrm>
              <a:off x="4136957" y="2936233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2" name="Google Shape;1812;p24"/>
            <p:cNvSpPr/>
            <p:nvPr/>
          </p:nvSpPr>
          <p:spPr>
            <a:xfrm>
              <a:off x="3146002" y="2221624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3" name="Google Shape;1813;p24"/>
            <p:cNvSpPr/>
            <p:nvPr/>
          </p:nvSpPr>
          <p:spPr>
            <a:xfrm>
              <a:off x="3288098" y="2363720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4" name="Google Shape;1814;p24"/>
            <p:cNvSpPr/>
            <p:nvPr/>
          </p:nvSpPr>
          <p:spPr>
            <a:xfrm>
              <a:off x="3430193" y="250581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5" name="Google Shape;1815;p24"/>
            <p:cNvSpPr/>
            <p:nvPr/>
          </p:nvSpPr>
          <p:spPr>
            <a:xfrm>
              <a:off x="3572305" y="2648136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6" name="Google Shape;1816;p24"/>
            <p:cNvSpPr/>
            <p:nvPr/>
          </p:nvSpPr>
          <p:spPr>
            <a:xfrm>
              <a:off x="3714400" y="2790247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7" name="Google Shape;1817;p24"/>
            <p:cNvSpPr/>
            <p:nvPr/>
          </p:nvSpPr>
          <p:spPr>
            <a:xfrm>
              <a:off x="3856496" y="2932343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8" name="Google Shape;1818;p24"/>
            <p:cNvSpPr/>
            <p:nvPr/>
          </p:nvSpPr>
          <p:spPr>
            <a:xfrm>
              <a:off x="3998607" y="3074438"/>
              <a:ext cx="28051" cy="25238"/>
            </a:xfrm>
            <a:custGeom>
              <a:avLst/>
              <a:gdLst/>
              <a:ahLst/>
              <a:cxnLst/>
              <a:rect l="l" t="t" r="r" b="b"/>
              <a:pathLst>
                <a:path w="1745" h="1570" extrusionOk="0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9" name="Google Shape;1819;p24"/>
            <p:cNvSpPr/>
            <p:nvPr/>
          </p:nvSpPr>
          <p:spPr>
            <a:xfrm>
              <a:off x="3007636" y="235997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0" name="Google Shape;1820;p24"/>
            <p:cNvSpPr/>
            <p:nvPr/>
          </p:nvSpPr>
          <p:spPr>
            <a:xfrm>
              <a:off x="3149747" y="2502086"/>
              <a:ext cx="28051" cy="25302"/>
            </a:xfrm>
            <a:custGeom>
              <a:avLst/>
              <a:gdLst/>
              <a:ahLst/>
              <a:cxnLst/>
              <a:rect l="l" t="t" r="r" b="b"/>
              <a:pathLst>
                <a:path w="1745" h="1574" extrusionOk="0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1" name="Google Shape;1821;p24"/>
            <p:cNvSpPr/>
            <p:nvPr/>
          </p:nvSpPr>
          <p:spPr>
            <a:xfrm>
              <a:off x="3291843" y="2644182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2" name="Google Shape;1822;p24"/>
            <p:cNvSpPr/>
            <p:nvPr/>
          </p:nvSpPr>
          <p:spPr>
            <a:xfrm>
              <a:off x="3433938" y="2786277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3" name="Google Shape;1823;p24"/>
            <p:cNvSpPr/>
            <p:nvPr/>
          </p:nvSpPr>
          <p:spPr>
            <a:xfrm>
              <a:off x="3576034" y="2928598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4" name="Google Shape;1824;p24"/>
            <p:cNvSpPr/>
            <p:nvPr/>
          </p:nvSpPr>
          <p:spPr>
            <a:xfrm>
              <a:off x="3718145" y="3070693"/>
              <a:ext cx="28051" cy="25238"/>
            </a:xfrm>
            <a:custGeom>
              <a:avLst/>
              <a:gdLst/>
              <a:ahLst/>
              <a:cxnLst/>
              <a:rect l="l" t="t" r="r" b="b"/>
              <a:pathLst>
                <a:path w="1745" h="1570" extrusionOk="0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5" name="Google Shape;1825;p24"/>
            <p:cNvSpPr/>
            <p:nvPr/>
          </p:nvSpPr>
          <p:spPr>
            <a:xfrm>
              <a:off x="3860241" y="3212805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26" name="Google Shape;1826;p24"/>
          <p:cNvGrpSpPr/>
          <p:nvPr/>
        </p:nvGrpSpPr>
        <p:grpSpPr>
          <a:xfrm>
            <a:off x="4791149" y="6395873"/>
            <a:ext cx="1936460" cy="1933912"/>
            <a:chOff x="3007636" y="1529825"/>
            <a:chExt cx="1710452" cy="1708201"/>
          </a:xfrm>
        </p:grpSpPr>
        <p:sp>
          <p:nvSpPr>
            <p:cNvPr id="1827" name="Google Shape;1827;p24"/>
            <p:cNvSpPr/>
            <p:nvPr/>
          </p:nvSpPr>
          <p:spPr>
            <a:xfrm>
              <a:off x="3837432" y="152982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79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1" y="1573"/>
                    <a:pt x="1221" y="1486"/>
                    <a:pt x="1396" y="1310"/>
                  </a:cubicBezTo>
                  <a:cubicBezTo>
                    <a:pt x="1722" y="984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8" name="Google Shape;1828;p24"/>
            <p:cNvSpPr/>
            <p:nvPr/>
          </p:nvSpPr>
          <p:spPr>
            <a:xfrm>
              <a:off x="3979527" y="1672146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81" y="0"/>
                  </a:moveTo>
                  <a:cubicBezTo>
                    <a:pt x="761" y="0"/>
                    <a:pt x="527" y="95"/>
                    <a:pt x="350" y="273"/>
                  </a:cubicBezTo>
                  <a:cubicBezTo>
                    <a:pt x="24" y="575"/>
                    <a:pt x="1" y="1087"/>
                    <a:pt x="280" y="1366"/>
                  </a:cubicBezTo>
                  <a:cubicBezTo>
                    <a:pt x="419" y="1495"/>
                    <a:pt x="599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9" name="Google Shape;1829;p24"/>
            <p:cNvSpPr/>
            <p:nvPr/>
          </p:nvSpPr>
          <p:spPr>
            <a:xfrm>
              <a:off x="4121623" y="1814241"/>
              <a:ext cx="28067" cy="25238"/>
            </a:xfrm>
            <a:custGeom>
              <a:avLst/>
              <a:gdLst/>
              <a:ahLst/>
              <a:cxnLst/>
              <a:rect l="l" t="t" r="r" b="b"/>
              <a:pathLst>
                <a:path w="1746" h="1570" extrusionOk="0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9" y="1475"/>
                    <a:pt x="1397" y="1297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0" name="Google Shape;1830;p24"/>
            <p:cNvSpPr/>
            <p:nvPr/>
          </p:nvSpPr>
          <p:spPr>
            <a:xfrm>
              <a:off x="4263734" y="1956337"/>
              <a:ext cx="28051" cy="25238"/>
            </a:xfrm>
            <a:custGeom>
              <a:avLst/>
              <a:gdLst/>
              <a:ahLst/>
              <a:cxnLst/>
              <a:rect l="l" t="t" r="r" b="b"/>
              <a:pathLst>
                <a:path w="1745" h="1570" extrusionOk="0">
                  <a:moveTo>
                    <a:pt x="981" y="1"/>
                  </a:moveTo>
                  <a:cubicBezTo>
                    <a:pt x="760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1" name="Google Shape;1831;p24"/>
            <p:cNvSpPr/>
            <p:nvPr/>
          </p:nvSpPr>
          <p:spPr>
            <a:xfrm>
              <a:off x="4405830" y="2098593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72" y="0"/>
                  </a:moveTo>
                  <a:cubicBezTo>
                    <a:pt x="754" y="0"/>
                    <a:pt x="525" y="88"/>
                    <a:pt x="349" y="264"/>
                  </a:cubicBezTo>
                  <a:cubicBezTo>
                    <a:pt x="24" y="589"/>
                    <a:pt x="0" y="1078"/>
                    <a:pt x="280" y="1357"/>
                  </a:cubicBezTo>
                  <a:cubicBezTo>
                    <a:pt x="417" y="1494"/>
                    <a:pt x="592" y="1560"/>
                    <a:pt x="774" y="1560"/>
                  </a:cubicBezTo>
                  <a:cubicBezTo>
                    <a:pt x="992" y="1560"/>
                    <a:pt x="1218" y="1465"/>
                    <a:pt x="1396" y="1287"/>
                  </a:cubicBezTo>
                  <a:cubicBezTo>
                    <a:pt x="1722" y="961"/>
                    <a:pt x="1745" y="473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2" name="Google Shape;1832;p24"/>
            <p:cNvSpPr/>
            <p:nvPr/>
          </p:nvSpPr>
          <p:spPr>
            <a:xfrm>
              <a:off x="4547925" y="2240688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078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6" y="1311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3" name="Google Shape;1833;p24"/>
            <p:cNvSpPr/>
            <p:nvPr/>
          </p:nvSpPr>
          <p:spPr>
            <a:xfrm>
              <a:off x="4690021" y="2382784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3" y="1"/>
                  </a:moveTo>
                  <a:cubicBezTo>
                    <a:pt x="755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20" y="1510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7" y="194"/>
                  </a:cubicBezTo>
                  <a:cubicBezTo>
                    <a:pt x="1338" y="65"/>
                    <a:pt x="115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4" name="Google Shape;1834;p24"/>
            <p:cNvSpPr/>
            <p:nvPr/>
          </p:nvSpPr>
          <p:spPr>
            <a:xfrm>
              <a:off x="3699065" y="166817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47" y="590"/>
                    <a:pt x="1" y="1078"/>
                    <a:pt x="280" y="1381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9" y="1574"/>
                    <a:pt x="1221" y="1486"/>
                    <a:pt x="1397" y="1311"/>
                  </a:cubicBezTo>
                  <a:cubicBezTo>
                    <a:pt x="1722" y="985"/>
                    <a:pt x="1745" y="497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5" name="Google Shape;1835;p24"/>
            <p:cNvSpPr/>
            <p:nvPr/>
          </p:nvSpPr>
          <p:spPr>
            <a:xfrm>
              <a:off x="3841161" y="1810287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3" y="0"/>
                  </a:moveTo>
                  <a:cubicBezTo>
                    <a:pt x="755" y="0"/>
                    <a:pt x="525" y="88"/>
                    <a:pt x="350" y="263"/>
                  </a:cubicBezTo>
                  <a:cubicBezTo>
                    <a:pt x="47" y="589"/>
                    <a:pt x="1" y="1101"/>
                    <a:pt x="280" y="1380"/>
                  </a:cubicBezTo>
                  <a:cubicBezTo>
                    <a:pt x="420" y="1509"/>
                    <a:pt x="599" y="1573"/>
                    <a:pt x="783" y="1573"/>
                  </a:cubicBezTo>
                  <a:cubicBezTo>
                    <a:pt x="999" y="1573"/>
                    <a:pt x="1221" y="1485"/>
                    <a:pt x="1397" y="1310"/>
                  </a:cubicBezTo>
                  <a:cubicBezTo>
                    <a:pt x="1722" y="984"/>
                    <a:pt x="1746" y="496"/>
                    <a:pt x="1467" y="193"/>
                  </a:cubicBezTo>
                  <a:cubicBezTo>
                    <a:pt x="1338" y="65"/>
                    <a:pt x="1159" y="0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6" name="Google Shape;1836;p24"/>
            <p:cNvSpPr/>
            <p:nvPr/>
          </p:nvSpPr>
          <p:spPr>
            <a:xfrm>
              <a:off x="3983272" y="1952607"/>
              <a:ext cx="28051" cy="25077"/>
            </a:xfrm>
            <a:custGeom>
              <a:avLst/>
              <a:gdLst/>
              <a:ahLst/>
              <a:cxnLst/>
              <a:rect l="l" t="t" r="r" b="b"/>
              <a:pathLst>
                <a:path w="1745" h="1560" extrusionOk="0">
                  <a:moveTo>
                    <a:pt x="981" y="0"/>
                  </a:moveTo>
                  <a:cubicBezTo>
                    <a:pt x="760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79" y="1366"/>
                  </a:cubicBezTo>
                  <a:cubicBezTo>
                    <a:pt x="419" y="1495"/>
                    <a:pt x="598" y="1559"/>
                    <a:pt x="783" y="1559"/>
                  </a:cubicBezTo>
                  <a:cubicBezTo>
                    <a:pt x="998" y="1559"/>
                    <a:pt x="1221" y="1472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7" name="Google Shape;1837;p24"/>
            <p:cNvSpPr/>
            <p:nvPr/>
          </p:nvSpPr>
          <p:spPr>
            <a:xfrm>
              <a:off x="4125368" y="2094703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9"/>
                    <a:pt x="0" y="1087"/>
                    <a:pt x="280" y="1366"/>
                  </a:cubicBezTo>
                  <a:cubicBezTo>
                    <a:pt x="417" y="1504"/>
                    <a:pt x="593" y="1569"/>
                    <a:pt x="774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8" name="Google Shape;1838;p24"/>
            <p:cNvSpPr/>
            <p:nvPr/>
          </p:nvSpPr>
          <p:spPr>
            <a:xfrm>
              <a:off x="4267463" y="2236959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72" y="0"/>
                  </a:moveTo>
                  <a:cubicBezTo>
                    <a:pt x="754" y="0"/>
                    <a:pt x="525" y="88"/>
                    <a:pt x="350" y="263"/>
                  </a:cubicBezTo>
                  <a:cubicBezTo>
                    <a:pt x="47" y="589"/>
                    <a:pt x="1" y="1077"/>
                    <a:pt x="280" y="1357"/>
                  </a:cubicBezTo>
                  <a:cubicBezTo>
                    <a:pt x="417" y="1494"/>
                    <a:pt x="593" y="1559"/>
                    <a:pt x="774" y="1559"/>
                  </a:cubicBezTo>
                  <a:cubicBezTo>
                    <a:pt x="992" y="1559"/>
                    <a:pt x="1219" y="1465"/>
                    <a:pt x="1397" y="1287"/>
                  </a:cubicBezTo>
                  <a:cubicBezTo>
                    <a:pt x="1722" y="961"/>
                    <a:pt x="1746" y="473"/>
                    <a:pt x="1466" y="193"/>
                  </a:cubicBezTo>
                  <a:cubicBezTo>
                    <a:pt x="1338" y="64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9" name="Google Shape;1839;p24"/>
            <p:cNvSpPr/>
            <p:nvPr/>
          </p:nvSpPr>
          <p:spPr>
            <a:xfrm>
              <a:off x="4409575" y="2379055"/>
              <a:ext cx="28051" cy="25302"/>
            </a:xfrm>
            <a:custGeom>
              <a:avLst/>
              <a:gdLst/>
              <a:ahLst/>
              <a:cxnLst/>
              <a:rect l="l" t="t" r="r" b="b"/>
              <a:pathLst>
                <a:path w="1745" h="1574" extrusionOk="0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0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0" name="Google Shape;1840;p24"/>
            <p:cNvSpPr/>
            <p:nvPr/>
          </p:nvSpPr>
          <p:spPr>
            <a:xfrm>
              <a:off x="4551670" y="2521150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8"/>
                    <a:pt x="349" y="264"/>
                  </a:cubicBezTo>
                  <a:cubicBezTo>
                    <a:pt x="47" y="589"/>
                    <a:pt x="0" y="1078"/>
                    <a:pt x="279" y="1380"/>
                  </a:cubicBezTo>
                  <a:cubicBezTo>
                    <a:pt x="419" y="1509"/>
                    <a:pt x="598" y="1574"/>
                    <a:pt x="783" y="1574"/>
                  </a:cubicBezTo>
                  <a:cubicBezTo>
                    <a:pt x="998" y="1574"/>
                    <a:pt x="1221" y="1486"/>
                    <a:pt x="1396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1" name="Google Shape;1841;p24"/>
            <p:cNvSpPr/>
            <p:nvPr/>
          </p:nvSpPr>
          <p:spPr>
            <a:xfrm>
              <a:off x="3560715" y="1806542"/>
              <a:ext cx="28051" cy="25302"/>
            </a:xfrm>
            <a:custGeom>
              <a:avLst/>
              <a:gdLst/>
              <a:ahLst/>
              <a:cxnLst/>
              <a:rect l="l" t="t" r="r" b="b"/>
              <a:pathLst>
                <a:path w="1745" h="1574" extrusionOk="0">
                  <a:moveTo>
                    <a:pt x="982" y="0"/>
                  </a:moveTo>
                  <a:cubicBezTo>
                    <a:pt x="770" y="0"/>
                    <a:pt x="548" y="88"/>
                    <a:pt x="372" y="264"/>
                  </a:cubicBezTo>
                  <a:cubicBezTo>
                    <a:pt x="47" y="589"/>
                    <a:pt x="0" y="1101"/>
                    <a:pt x="302" y="1380"/>
                  </a:cubicBezTo>
                  <a:cubicBezTo>
                    <a:pt x="431" y="1509"/>
                    <a:pt x="605" y="1573"/>
                    <a:pt x="786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2" name="Google Shape;1842;p24"/>
            <p:cNvSpPr/>
            <p:nvPr/>
          </p:nvSpPr>
          <p:spPr>
            <a:xfrm>
              <a:off x="3702811" y="1948637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82" y="1"/>
                  </a:moveTo>
                  <a:cubicBezTo>
                    <a:pt x="771" y="1"/>
                    <a:pt x="548" y="88"/>
                    <a:pt x="373" y="264"/>
                  </a:cubicBezTo>
                  <a:cubicBezTo>
                    <a:pt x="47" y="589"/>
                    <a:pt x="0" y="1101"/>
                    <a:pt x="303" y="1380"/>
                  </a:cubicBezTo>
                  <a:cubicBezTo>
                    <a:pt x="432" y="1509"/>
                    <a:pt x="605" y="1574"/>
                    <a:pt x="786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64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3" name="Google Shape;1843;p24"/>
            <p:cNvSpPr/>
            <p:nvPr/>
          </p:nvSpPr>
          <p:spPr>
            <a:xfrm>
              <a:off x="3844906" y="2090958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91" y="1"/>
                  </a:moveTo>
                  <a:cubicBezTo>
                    <a:pt x="777" y="1"/>
                    <a:pt x="551" y="95"/>
                    <a:pt x="373" y="273"/>
                  </a:cubicBezTo>
                  <a:cubicBezTo>
                    <a:pt x="47" y="599"/>
                    <a:pt x="1" y="1087"/>
                    <a:pt x="303" y="1367"/>
                  </a:cubicBezTo>
                  <a:cubicBezTo>
                    <a:pt x="432" y="1495"/>
                    <a:pt x="605" y="1560"/>
                    <a:pt x="787" y="1560"/>
                  </a:cubicBezTo>
                  <a:cubicBezTo>
                    <a:pt x="998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3"/>
                  </a:cubicBezTo>
                  <a:cubicBezTo>
                    <a:pt x="1339" y="66"/>
                    <a:pt x="1170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4" name="Google Shape;1844;p24"/>
            <p:cNvSpPr/>
            <p:nvPr/>
          </p:nvSpPr>
          <p:spPr>
            <a:xfrm>
              <a:off x="3987002" y="2233069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92" y="0"/>
                  </a:moveTo>
                  <a:cubicBezTo>
                    <a:pt x="777" y="0"/>
                    <a:pt x="551" y="95"/>
                    <a:pt x="373" y="272"/>
                  </a:cubicBezTo>
                  <a:cubicBezTo>
                    <a:pt x="47" y="598"/>
                    <a:pt x="1" y="1087"/>
                    <a:pt x="303" y="1366"/>
                  </a:cubicBezTo>
                  <a:cubicBezTo>
                    <a:pt x="430" y="1503"/>
                    <a:pt x="600" y="1569"/>
                    <a:pt x="778" y="1569"/>
                  </a:cubicBezTo>
                  <a:cubicBezTo>
                    <a:pt x="992" y="1569"/>
                    <a:pt x="1219" y="1474"/>
                    <a:pt x="1397" y="1296"/>
                  </a:cubicBezTo>
                  <a:cubicBezTo>
                    <a:pt x="1722" y="970"/>
                    <a:pt x="1746" y="482"/>
                    <a:pt x="1466" y="203"/>
                  </a:cubicBezTo>
                  <a:cubicBezTo>
                    <a:pt x="1340" y="65"/>
                    <a:pt x="1170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5" name="Google Shape;1845;p24"/>
            <p:cNvSpPr/>
            <p:nvPr/>
          </p:nvSpPr>
          <p:spPr>
            <a:xfrm>
              <a:off x="4129113" y="2375165"/>
              <a:ext cx="28051" cy="25222"/>
            </a:xfrm>
            <a:custGeom>
              <a:avLst/>
              <a:gdLst/>
              <a:ahLst/>
              <a:cxnLst/>
              <a:rect l="l" t="t" r="r" b="b"/>
              <a:pathLst>
                <a:path w="1745" h="1569" extrusionOk="0">
                  <a:moveTo>
                    <a:pt x="991" y="0"/>
                  </a:moveTo>
                  <a:cubicBezTo>
                    <a:pt x="777" y="0"/>
                    <a:pt x="550" y="95"/>
                    <a:pt x="372" y="273"/>
                  </a:cubicBezTo>
                  <a:cubicBezTo>
                    <a:pt x="47" y="598"/>
                    <a:pt x="0" y="1087"/>
                    <a:pt x="303" y="1366"/>
                  </a:cubicBezTo>
                  <a:cubicBezTo>
                    <a:pt x="429" y="1503"/>
                    <a:pt x="599" y="1569"/>
                    <a:pt x="777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6" name="Google Shape;1846;p24"/>
            <p:cNvSpPr/>
            <p:nvPr/>
          </p:nvSpPr>
          <p:spPr>
            <a:xfrm>
              <a:off x="4271209" y="2517260"/>
              <a:ext cx="28067" cy="25238"/>
            </a:xfrm>
            <a:custGeom>
              <a:avLst/>
              <a:gdLst/>
              <a:ahLst/>
              <a:cxnLst/>
              <a:rect l="l" t="t" r="r" b="b"/>
              <a:pathLst>
                <a:path w="1746" h="1570" extrusionOk="0">
                  <a:moveTo>
                    <a:pt x="991" y="1"/>
                  </a:moveTo>
                  <a:cubicBezTo>
                    <a:pt x="777" y="1"/>
                    <a:pt x="550" y="95"/>
                    <a:pt x="373" y="273"/>
                  </a:cubicBezTo>
                  <a:cubicBezTo>
                    <a:pt x="47" y="599"/>
                    <a:pt x="0" y="1087"/>
                    <a:pt x="303" y="1366"/>
                  </a:cubicBezTo>
                  <a:cubicBezTo>
                    <a:pt x="430" y="1504"/>
                    <a:pt x="599" y="1569"/>
                    <a:pt x="778" y="1569"/>
                  </a:cubicBezTo>
                  <a:cubicBezTo>
                    <a:pt x="992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7" name="Google Shape;1847;p24"/>
            <p:cNvSpPr/>
            <p:nvPr/>
          </p:nvSpPr>
          <p:spPr>
            <a:xfrm>
              <a:off x="4413304" y="2659516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83" y="0"/>
                  </a:moveTo>
                  <a:cubicBezTo>
                    <a:pt x="771" y="0"/>
                    <a:pt x="548" y="88"/>
                    <a:pt x="373" y="263"/>
                  </a:cubicBezTo>
                  <a:cubicBezTo>
                    <a:pt x="47" y="589"/>
                    <a:pt x="1" y="1077"/>
                    <a:pt x="303" y="1380"/>
                  </a:cubicBezTo>
                  <a:cubicBezTo>
                    <a:pt x="432" y="1509"/>
                    <a:pt x="605" y="1573"/>
                    <a:pt x="787" y="1573"/>
                  </a:cubicBezTo>
                  <a:cubicBezTo>
                    <a:pt x="999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64" y="0"/>
                    <a:pt x="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8" name="Google Shape;1848;p24"/>
            <p:cNvSpPr/>
            <p:nvPr/>
          </p:nvSpPr>
          <p:spPr>
            <a:xfrm>
              <a:off x="3422719" y="1944908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7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72"/>
                    <a:pt x="1443" y="193"/>
                  </a:cubicBezTo>
                  <a:cubicBezTo>
                    <a:pt x="1314" y="64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9" name="Google Shape;1849;p24"/>
            <p:cNvSpPr/>
            <p:nvPr/>
          </p:nvSpPr>
          <p:spPr>
            <a:xfrm>
              <a:off x="3564814" y="2087003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60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6" y="1573"/>
                    <a:pt x="1198" y="1486"/>
                    <a:pt x="1374" y="1310"/>
                  </a:cubicBezTo>
                  <a:cubicBezTo>
                    <a:pt x="1699" y="985"/>
                    <a:pt x="1746" y="496"/>
                    <a:pt x="1443" y="194"/>
                  </a:cubicBezTo>
                  <a:cubicBezTo>
                    <a:pt x="1314" y="65"/>
                    <a:pt x="1141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0" name="Google Shape;1850;p24"/>
            <p:cNvSpPr/>
            <p:nvPr/>
          </p:nvSpPr>
          <p:spPr>
            <a:xfrm>
              <a:off x="3706926" y="2229260"/>
              <a:ext cx="28051" cy="25141"/>
            </a:xfrm>
            <a:custGeom>
              <a:avLst/>
              <a:gdLst/>
              <a:ahLst/>
              <a:cxnLst/>
              <a:rect l="l" t="t" r="r" b="b"/>
              <a:pathLst>
                <a:path w="1745" h="1564" extrusionOk="0">
                  <a:moveTo>
                    <a:pt x="981" y="0"/>
                  </a:moveTo>
                  <a:cubicBezTo>
                    <a:pt x="763" y="0"/>
                    <a:pt x="531" y="95"/>
                    <a:pt x="349" y="277"/>
                  </a:cubicBezTo>
                  <a:cubicBezTo>
                    <a:pt x="23" y="603"/>
                    <a:pt x="0" y="1091"/>
                    <a:pt x="279" y="1370"/>
                  </a:cubicBezTo>
                  <a:cubicBezTo>
                    <a:pt x="408" y="1499"/>
                    <a:pt x="582" y="1564"/>
                    <a:pt x="763" y="1564"/>
                  </a:cubicBezTo>
                  <a:cubicBezTo>
                    <a:pt x="975" y="1564"/>
                    <a:pt x="1197" y="1476"/>
                    <a:pt x="1373" y="1300"/>
                  </a:cubicBezTo>
                  <a:cubicBezTo>
                    <a:pt x="1698" y="975"/>
                    <a:pt x="1745" y="486"/>
                    <a:pt x="1443" y="184"/>
                  </a:cubicBezTo>
                  <a:cubicBezTo>
                    <a:pt x="1319" y="60"/>
                    <a:pt x="1154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1" name="Google Shape;1851;p24"/>
            <p:cNvSpPr/>
            <p:nvPr/>
          </p:nvSpPr>
          <p:spPr>
            <a:xfrm>
              <a:off x="3849021" y="2371419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68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6"/>
                  </a:cubicBezTo>
                  <a:cubicBezTo>
                    <a:pt x="409" y="1495"/>
                    <a:pt x="582" y="1560"/>
                    <a:pt x="763" y="1560"/>
                  </a:cubicBezTo>
                  <a:cubicBezTo>
                    <a:pt x="975" y="1560"/>
                    <a:pt x="1198" y="1472"/>
                    <a:pt x="1373" y="1297"/>
                  </a:cubicBezTo>
                  <a:cubicBezTo>
                    <a:pt x="1699" y="971"/>
                    <a:pt x="1745" y="482"/>
                    <a:pt x="1443" y="203"/>
                  </a:cubicBezTo>
                  <a:cubicBezTo>
                    <a:pt x="1316" y="66"/>
                    <a:pt x="1146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2" name="Google Shape;1852;p24"/>
            <p:cNvSpPr/>
            <p:nvPr/>
          </p:nvSpPr>
          <p:spPr>
            <a:xfrm>
              <a:off x="3991117" y="2513515"/>
              <a:ext cx="28067" cy="25238"/>
            </a:xfrm>
            <a:custGeom>
              <a:avLst/>
              <a:gdLst/>
              <a:ahLst/>
              <a:cxnLst/>
              <a:rect l="l" t="t" r="r" b="b"/>
              <a:pathLst>
                <a:path w="1746" h="1570" extrusionOk="0">
                  <a:moveTo>
                    <a:pt x="968" y="1"/>
                  </a:moveTo>
                  <a:cubicBezTo>
                    <a:pt x="754" y="1"/>
                    <a:pt x="528" y="95"/>
                    <a:pt x="350" y="273"/>
                  </a:cubicBezTo>
                  <a:cubicBezTo>
                    <a:pt x="24" y="599"/>
                    <a:pt x="1" y="1088"/>
                    <a:pt x="280" y="1367"/>
                  </a:cubicBezTo>
                  <a:cubicBezTo>
                    <a:pt x="407" y="1504"/>
                    <a:pt x="577" y="1569"/>
                    <a:pt x="755" y="1569"/>
                  </a:cubicBezTo>
                  <a:cubicBezTo>
                    <a:pt x="969" y="1569"/>
                    <a:pt x="1195" y="1475"/>
                    <a:pt x="1373" y="1297"/>
                  </a:cubicBezTo>
                  <a:cubicBezTo>
                    <a:pt x="1699" y="971"/>
                    <a:pt x="1746" y="483"/>
                    <a:pt x="1443" y="204"/>
                  </a:cubicBezTo>
                  <a:cubicBezTo>
                    <a:pt x="1316" y="66"/>
                    <a:pt x="1147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3" name="Google Shape;1853;p24"/>
            <p:cNvSpPr/>
            <p:nvPr/>
          </p:nvSpPr>
          <p:spPr>
            <a:xfrm>
              <a:off x="4133228" y="2655771"/>
              <a:ext cx="28051" cy="25077"/>
            </a:xfrm>
            <a:custGeom>
              <a:avLst/>
              <a:gdLst/>
              <a:ahLst/>
              <a:cxnLst/>
              <a:rect l="l" t="t" r="r" b="b"/>
              <a:pathLst>
                <a:path w="1745" h="1560" extrusionOk="0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57"/>
                  </a:cubicBezTo>
                  <a:cubicBezTo>
                    <a:pt x="406" y="1494"/>
                    <a:pt x="576" y="1560"/>
                    <a:pt x="754" y="1560"/>
                  </a:cubicBezTo>
                  <a:cubicBezTo>
                    <a:pt x="968" y="1560"/>
                    <a:pt x="1195" y="1465"/>
                    <a:pt x="1373" y="1287"/>
                  </a:cubicBezTo>
                  <a:cubicBezTo>
                    <a:pt x="1698" y="961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4" name="Google Shape;1854;p24"/>
            <p:cNvSpPr/>
            <p:nvPr/>
          </p:nvSpPr>
          <p:spPr>
            <a:xfrm>
              <a:off x="4275324" y="2797867"/>
              <a:ext cx="28067" cy="25270"/>
            </a:xfrm>
            <a:custGeom>
              <a:avLst/>
              <a:gdLst/>
              <a:ahLst/>
              <a:cxnLst/>
              <a:rect l="l" t="t" r="r" b="b"/>
              <a:pathLst>
                <a:path w="1746" h="1572" extrusionOk="0">
                  <a:moveTo>
                    <a:pt x="959" y="1"/>
                  </a:moveTo>
                  <a:cubicBezTo>
                    <a:pt x="747" y="1"/>
                    <a:pt x="525" y="88"/>
                    <a:pt x="349" y="264"/>
                  </a:cubicBezTo>
                  <a:cubicBezTo>
                    <a:pt x="24" y="590"/>
                    <a:pt x="0" y="1078"/>
                    <a:pt x="279" y="1380"/>
                  </a:cubicBezTo>
                  <a:cubicBezTo>
                    <a:pt x="406" y="1507"/>
                    <a:pt x="576" y="1572"/>
                    <a:pt x="754" y="1572"/>
                  </a:cubicBezTo>
                  <a:cubicBezTo>
                    <a:pt x="968" y="1572"/>
                    <a:pt x="1195" y="1478"/>
                    <a:pt x="1373" y="1287"/>
                  </a:cubicBezTo>
                  <a:cubicBezTo>
                    <a:pt x="1699" y="962"/>
                    <a:pt x="1745" y="473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5" name="Google Shape;1855;p24"/>
            <p:cNvSpPr/>
            <p:nvPr/>
          </p:nvSpPr>
          <p:spPr>
            <a:xfrm>
              <a:off x="3284368" y="2083258"/>
              <a:ext cx="28051" cy="25302"/>
            </a:xfrm>
            <a:custGeom>
              <a:avLst/>
              <a:gdLst/>
              <a:ahLst/>
              <a:cxnLst/>
              <a:rect l="l" t="t" r="r" b="b"/>
              <a:pathLst>
                <a:path w="1745" h="1574" extrusionOk="0">
                  <a:moveTo>
                    <a:pt x="959" y="1"/>
                  </a:moveTo>
                  <a:cubicBezTo>
                    <a:pt x="747" y="1"/>
                    <a:pt x="524" y="88"/>
                    <a:pt x="349" y="264"/>
                  </a:cubicBezTo>
                  <a:cubicBezTo>
                    <a:pt x="23" y="589"/>
                    <a:pt x="0" y="1078"/>
                    <a:pt x="279" y="1380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7" y="1486"/>
                    <a:pt x="1373" y="1311"/>
                  </a:cubicBezTo>
                  <a:cubicBezTo>
                    <a:pt x="1698" y="985"/>
                    <a:pt x="1745" y="473"/>
                    <a:pt x="1442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6" name="Google Shape;1856;p24"/>
            <p:cNvSpPr/>
            <p:nvPr/>
          </p:nvSpPr>
          <p:spPr>
            <a:xfrm>
              <a:off x="3426464" y="2225354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59" y="1"/>
                  </a:moveTo>
                  <a:cubicBezTo>
                    <a:pt x="747" y="1"/>
                    <a:pt x="525" y="89"/>
                    <a:pt x="349" y="264"/>
                  </a:cubicBezTo>
                  <a:cubicBezTo>
                    <a:pt x="24" y="590"/>
                    <a:pt x="0" y="1101"/>
                    <a:pt x="279" y="1381"/>
                  </a:cubicBezTo>
                  <a:cubicBezTo>
                    <a:pt x="408" y="1509"/>
                    <a:pt x="582" y="1574"/>
                    <a:pt x="763" y="1574"/>
                  </a:cubicBezTo>
                  <a:cubicBezTo>
                    <a:pt x="975" y="1574"/>
                    <a:pt x="1198" y="1486"/>
                    <a:pt x="1373" y="1311"/>
                  </a:cubicBezTo>
                  <a:cubicBezTo>
                    <a:pt x="1699" y="985"/>
                    <a:pt x="1745" y="497"/>
                    <a:pt x="1443" y="194"/>
                  </a:cubicBezTo>
                  <a:cubicBezTo>
                    <a:pt x="1314" y="65"/>
                    <a:pt x="1140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7" name="Google Shape;1857;p24"/>
            <p:cNvSpPr/>
            <p:nvPr/>
          </p:nvSpPr>
          <p:spPr>
            <a:xfrm>
              <a:off x="3568559" y="236746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59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2" y="1573"/>
                    <a:pt x="764" y="1573"/>
                  </a:cubicBezTo>
                  <a:cubicBezTo>
                    <a:pt x="975" y="1573"/>
                    <a:pt x="1198" y="1485"/>
                    <a:pt x="1373" y="1310"/>
                  </a:cubicBezTo>
                  <a:cubicBezTo>
                    <a:pt x="1699" y="984"/>
                    <a:pt x="1745" y="496"/>
                    <a:pt x="1443" y="193"/>
                  </a:cubicBezTo>
                  <a:cubicBezTo>
                    <a:pt x="1314" y="65"/>
                    <a:pt x="1141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8" name="Google Shape;1858;p24"/>
            <p:cNvSpPr/>
            <p:nvPr/>
          </p:nvSpPr>
          <p:spPr>
            <a:xfrm>
              <a:off x="3710655" y="2509721"/>
              <a:ext cx="28067" cy="25141"/>
            </a:xfrm>
            <a:custGeom>
              <a:avLst/>
              <a:gdLst/>
              <a:ahLst/>
              <a:cxnLst/>
              <a:rect l="l" t="t" r="r" b="b"/>
              <a:pathLst>
                <a:path w="1746" h="1564" extrusionOk="0">
                  <a:moveTo>
                    <a:pt x="986" y="0"/>
                  </a:moveTo>
                  <a:cubicBezTo>
                    <a:pt x="764" y="0"/>
                    <a:pt x="531" y="95"/>
                    <a:pt x="350" y="277"/>
                  </a:cubicBezTo>
                  <a:cubicBezTo>
                    <a:pt x="24" y="602"/>
                    <a:pt x="1" y="1091"/>
                    <a:pt x="280" y="1370"/>
                  </a:cubicBezTo>
                  <a:cubicBezTo>
                    <a:pt x="409" y="1499"/>
                    <a:pt x="587" y="1563"/>
                    <a:pt x="774" y="1563"/>
                  </a:cubicBezTo>
                  <a:cubicBezTo>
                    <a:pt x="992" y="1563"/>
                    <a:pt x="1221" y="1476"/>
                    <a:pt x="1397" y="1300"/>
                  </a:cubicBezTo>
                  <a:cubicBezTo>
                    <a:pt x="1699" y="975"/>
                    <a:pt x="1746" y="486"/>
                    <a:pt x="1466" y="184"/>
                  </a:cubicBezTo>
                  <a:cubicBezTo>
                    <a:pt x="1333" y="60"/>
                    <a:pt x="1162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9" name="Google Shape;1859;p24"/>
            <p:cNvSpPr/>
            <p:nvPr/>
          </p:nvSpPr>
          <p:spPr>
            <a:xfrm>
              <a:off x="3852766" y="2651881"/>
              <a:ext cx="28051" cy="25222"/>
            </a:xfrm>
            <a:custGeom>
              <a:avLst/>
              <a:gdLst/>
              <a:ahLst/>
              <a:cxnLst/>
              <a:rect l="l" t="t" r="r" b="b"/>
              <a:pathLst>
                <a:path w="1745" h="1569" extrusionOk="0">
                  <a:moveTo>
                    <a:pt x="971" y="0"/>
                  </a:moveTo>
                  <a:cubicBezTo>
                    <a:pt x="753" y="0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698" y="971"/>
                    <a:pt x="1745" y="482"/>
                    <a:pt x="1466" y="203"/>
                  </a:cubicBezTo>
                  <a:cubicBezTo>
                    <a:pt x="1328" y="66"/>
                    <a:pt x="1153" y="0"/>
                    <a:pt x="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0" name="Google Shape;1860;p24"/>
            <p:cNvSpPr/>
            <p:nvPr/>
          </p:nvSpPr>
          <p:spPr>
            <a:xfrm>
              <a:off x="3994862" y="2793977"/>
              <a:ext cx="28067" cy="25238"/>
            </a:xfrm>
            <a:custGeom>
              <a:avLst/>
              <a:gdLst/>
              <a:ahLst/>
              <a:cxnLst/>
              <a:rect l="l" t="t" r="r" b="b"/>
              <a:pathLst>
                <a:path w="1746" h="1570" extrusionOk="0">
                  <a:moveTo>
                    <a:pt x="972" y="1"/>
                  </a:moveTo>
                  <a:cubicBezTo>
                    <a:pt x="754" y="1"/>
                    <a:pt x="527" y="95"/>
                    <a:pt x="349" y="273"/>
                  </a:cubicBezTo>
                  <a:cubicBezTo>
                    <a:pt x="24" y="599"/>
                    <a:pt x="0" y="1087"/>
                    <a:pt x="280" y="1367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5"/>
                    <a:pt x="1396" y="1297"/>
                  </a:cubicBezTo>
                  <a:cubicBezTo>
                    <a:pt x="1699" y="971"/>
                    <a:pt x="1745" y="483"/>
                    <a:pt x="1466" y="203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1" name="Google Shape;1861;p24"/>
            <p:cNvSpPr/>
            <p:nvPr/>
          </p:nvSpPr>
          <p:spPr>
            <a:xfrm>
              <a:off x="4136957" y="2936233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63" y="0"/>
                  </a:moveTo>
                  <a:cubicBezTo>
                    <a:pt x="748" y="0"/>
                    <a:pt x="525" y="88"/>
                    <a:pt x="350" y="263"/>
                  </a:cubicBezTo>
                  <a:cubicBezTo>
                    <a:pt x="24" y="589"/>
                    <a:pt x="1" y="1078"/>
                    <a:pt x="280" y="1357"/>
                  </a:cubicBezTo>
                  <a:cubicBezTo>
                    <a:pt x="407" y="1494"/>
                    <a:pt x="581" y="1559"/>
                    <a:pt x="765" y="1559"/>
                  </a:cubicBezTo>
                  <a:cubicBezTo>
                    <a:pt x="985" y="1559"/>
                    <a:pt x="1219" y="1465"/>
                    <a:pt x="1396" y="1287"/>
                  </a:cubicBezTo>
                  <a:cubicBezTo>
                    <a:pt x="1699" y="961"/>
                    <a:pt x="1745" y="473"/>
                    <a:pt x="1466" y="194"/>
                  </a:cubicBezTo>
                  <a:cubicBezTo>
                    <a:pt x="1327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2" name="Google Shape;1862;p24"/>
            <p:cNvSpPr/>
            <p:nvPr/>
          </p:nvSpPr>
          <p:spPr>
            <a:xfrm>
              <a:off x="3146002" y="2221624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63" y="0"/>
                  </a:moveTo>
                  <a:cubicBezTo>
                    <a:pt x="747" y="0"/>
                    <a:pt x="525" y="88"/>
                    <a:pt x="349" y="263"/>
                  </a:cubicBezTo>
                  <a:cubicBezTo>
                    <a:pt x="24" y="589"/>
                    <a:pt x="0" y="1078"/>
                    <a:pt x="280" y="1380"/>
                  </a:cubicBezTo>
                  <a:cubicBezTo>
                    <a:pt x="408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6" y="1310"/>
                  </a:cubicBezTo>
                  <a:cubicBezTo>
                    <a:pt x="1722" y="984"/>
                    <a:pt x="1745" y="473"/>
                    <a:pt x="1466" y="194"/>
                  </a:cubicBezTo>
                  <a:cubicBezTo>
                    <a:pt x="1326" y="65"/>
                    <a:pt x="1147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3" name="Google Shape;1863;p24"/>
            <p:cNvSpPr/>
            <p:nvPr/>
          </p:nvSpPr>
          <p:spPr>
            <a:xfrm>
              <a:off x="3288098" y="2363720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63" y="0"/>
                  </a:moveTo>
                  <a:cubicBezTo>
                    <a:pt x="748" y="0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3"/>
                    <a:pt x="774" y="1573"/>
                  </a:cubicBezTo>
                  <a:cubicBezTo>
                    <a:pt x="992" y="1573"/>
                    <a:pt x="1221" y="1486"/>
                    <a:pt x="1397" y="1310"/>
                  </a:cubicBezTo>
                  <a:cubicBezTo>
                    <a:pt x="1722" y="985"/>
                    <a:pt x="1745" y="473"/>
                    <a:pt x="1466" y="194"/>
                  </a:cubicBezTo>
                  <a:cubicBezTo>
                    <a:pt x="1327" y="65"/>
                    <a:pt x="1148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4" name="Google Shape;1864;p24"/>
            <p:cNvSpPr/>
            <p:nvPr/>
          </p:nvSpPr>
          <p:spPr>
            <a:xfrm>
              <a:off x="3430193" y="250581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63" y="1"/>
                  </a:moveTo>
                  <a:cubicBezTo>
                    <a:pt x="748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96"/>
                    <a:pt x="1467" y="194"/>
                  </a:cubicBezTo>
                  <a:cubicBezTo>
                    <a:pt x="1327" y="65"/>
                    <a:pt x="1148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5" name="Google Shape;1865;p24"/>
            <p:cNvSpPr/>
            <p:nvPr/>
          </p:nvSpPr>
          <p:spPr>
            <a:xfrm>
              <a:off x="3572305" y="2648136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72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8"/>
                    <a:pt x="279" y="1367"/>
                  </a:cubicBezTo>
                  <a:cubicBezTo>
                    <a:pt x="408" y="1496"/>
                    <a:pt x="587" y="1560"/>
                    <a:pt x="773" y="1560"/>
                  </a:cubicBezTo>
                  <a:cubicBezTo>
                    <a:pt x="991" y="1560"/>
                    <a:pt x="1221" y="1472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29" y="66"/>
                    <a:pt x="1153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6" name="Google Shape;1866;p24"/>
            <p:cNvSpPr/>
            <p:nvPr/>
          </p:nvSpPr>
          <p:spPr>
            <a:xfrm>
              <a:off x="3714400" y="2790247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72" y="0"/>
                  </a:moveTo>
                  <a:cubicBezTo>
                    <a:pt x="754" y="0"/>
                    <a:pt x="527" y="95"/>
                    <a:pt x="349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6" y="1503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6"/>
                  </a:cubicBezTo>
                  <a:cubicBezTo>
                    <a:pt x="1722" y="970"/>
                    <a:pt x="1745" y="482"/>
                    <a:pt x="1466" y="203"/>
                  </a:cubicBezTo>
                  <a:cubicBezTo>
                    <a:pt x="1329" y="65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7" name="Google Shape;1867;p24"/>
            <p:cNvSpPr/>
            <p:nvPr/>
          </p:nvSpPr>
          <p:spPr>
            <a:xfrm>
              <a:off x="3856496" y="2932343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72" y="0"/>
                  </a:moveTo>
                  <a:cubicBezTo>
                    <a:pt x="754" y="0"/>
                    <a:pt x="528" y="95"/>
                    <a:pt x="350" y="273"/>
                  </a:cubicBezTo>
                  <a:cubicBezTo>
                    <a:pt x="24" y="598"/>
                    <a:pt x="1" y="1087"/>
                    <a:pt x="280" y="1366"/>
                  </a:cubicBezTo>
                  <a:cubicBezTo>
                    <a:pt x="407" y="1503"/>
                    <a:pt x="581" y="1569"/>
                    <a:pt x="765" y="1569"/>
                  </a:cubicBezTo>
                  <a:cubicBezTo>
                    <a:pt x="985" y="1569"/>
                    <a:pt x="1219" y="1474"/>
                    <a:pt x="1397" y="1296"/>
                  </a:cubicBezTo>
                  <a:cubicBezTo>
                    <a:pt x="1722" y="971"/>
                    <a:pt x="1746" y="482"/>
                    <a:pt x="1466" y="203"/>
                  </a:cubicBezTo>
                  <a:cubicBezTo>
                    <a:pt x="1329" y="66"/>
                    <a:pt x="1153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8" name="Google Shape;1868;p24"/>
            <p:cNvSpPr/>
            <p:nvPr/>
          </p:nvSpPr>
          <p:spPr>
            <a:xfrm>
              <a:off x="3998607" y="3074438"/>
              <a:ext cx="28051" cy="25238"/>
            </a:xfrm>
            <a:custGeom>
              <a:avLst/>
              <a:gdLst/>
              <a:ahLst/>
              <a:cxnLst/>
              <a:rect l="l" t="t" r="r" b="b"/>
              <a:pathLst>
                <a:path w="1745" h="1570" extrusionOk="0">
                  <a:moveTo>
                    <a:pt x="971" y="1"/>
                  </a:moveTo>
                  <a:cubicBezTo>
                    <a:pt x="753" y="1"/>
                    <a:pt x="527" y="95"/>
                    <a:pt x="349" y="273"/>
                  </a:cubicBezTo>
                  <a:cubicBezTo>
                    <a:pt x="23" y="599"/>
                    <a:pt x="0" y="1087"/>
                    <a:pt x="279" y="1366"/>
                  </a:cubicBezTo>
                  <a:cubicBezTo>
                    <a:pt x="406" y="1504"/>
                    <a:pt x="581" y="1569"/>
                    <a:pt x="764" y="1569"/>
                  </a:cubicBezTo>
                  <a:cubicBezTo>
                    <a:pt x="985" y="1569"/>
                    <a:pt x="1218" y="1474"/>
                    <a:pt x="1396" y="1297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28" y="66"/>
                    <a:pt x="115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9" name="Google Shape;1869;p24"/>
            <p:cNvSpPr/>
            <p:nvPr/>
          </p:nvSpPr>
          <p:spPr>
            <a:xfrm>
              <a:off x="3007636" y="2359975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9"/>
                    <a:pt x="350" y="264"/>
                  </a:cubicBezTo>
                  <a:cubicBezTo>
                    <a:pt x="24" y="590"/>
                    <a:pt x="1" y="1078"/>
                    <a:pt x="280" y="1381"/>
                  </a:cubicBezTo>
                  <a:cubicBezTo>
                    <a:pt x="409" y="1509"/>
                    <a:pt x="587" y="1574"/>
                    <a:pt x="774" y="1574"/>
                  </a:cubicBezTo>
                  <a:cubicBezTo>
                    <a:pt x="992" y="1574"/>
                    <a:pt x="1221" y="1486"/>
                    <a:pt x="1397" y="1311"/>
                  </a:cubicBezTo>
                  <a:cubicBezTo>
                    <a:pt x="1722" y="985"/>
                    <a:pt x="1746" y="473"/>
                    <a:pt x="1466" y="194"/>
                  </a:cubicBezTo>
                  <a:cubicBezTo>
                    <a:pt x="1338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0" name="Google Shape;1870;p24"/>
            <p:cNvSpPr/>
            <p:nvPr/>
          </p:nvSpPr>
          <p:spPr>
            <a:xfrm>
              <a:off x="3149747" y="2502086"/>
              <a:ext cx="28051" cy="25302"/>
            </a:xfrm>
            <a:custGeom>
              <a:avLst/>
              <a:gdLst/>
              <a:ahLst/>
              <a:cxnLst/>
              <a:rect l="l" t="t" r="r" b="b"/>
              <a:pathLst>
                <a:path w="1745" h="1574" extrusionOk="0">
                  <a:moveTo>
                    <a:pt x="972" y="0"/>
                  </a:moveTo>
                  <a:cubicBezTo>
                    <a:pt x="754" y="0"/>
                    <a:pt x="524" y="88"/>
                    <a:pt x="349" y="263"/>
                  </a:cubicBezTo>
                  <a:cubicBezTo>
                    <a:pt x="23" y="589"/>
                    <a:pt x="0" y="1077"/>
                    <a:pt x="279" y="1380"/>
                  </a:cubicBezTo>
                  <a:cubicBezTo>
                    <a:pt x="408" y="1509"/>
                    <a:pt x="586" y="1573"/>
                    <a:pt x="773" y="1573"/>
                  </a:cubicBezTo>
                  <a:cubicBezTo>
                    <a:pt x="991" y="1573"/>
                    <a:pt x="1221" y="1485"/>
                    <a:pt x="1396" y="1310"/>
                  </a:cubicBezTo>
                  <a:cubicBezTo>
                    <a:pt x="1722" y="984"/>
                    <a:pt x="1745" y="473"/>
                    <a:pt x="1466" y="193"/>
                  </a:cubicBezTo>
                  <a:cubicBezTo>
                    <a:pt x="1337" y="65"/>
                    <a:pt x="1158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1" name="Google Shape;1871;p24"/>
            <p:cNvSpPr/>
            <p:nvPr/>
          </p:nvSpPr>
          <p:spPr>
            <a:xfrm>
              <a:off x="3291843" y="2644182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0"/>
                  </a:moveTo>
                  <a:cubicBezTo>
                    <a:pt x="754" y="0"/>
                    <a:pt x="525" y="88"/>
                    <a:pt x="349" y="263"/>
                  </a:cubicBezTo>
                  <a:cubicBezTo>
                    <a:pt x="24" y="589"/>
                    <a:pt x="0" y="1101"/>
                    <a:pt x="280" y="1380"/>
                  </a:cubicBezTo>
                  <a:cubicBezTo>
                    <a:pt x="419" y="1509"/>
                    <a:pt x="598" y="1573"/>
                    <a:pt x="783" y="1573"/>
                  </a:cubicBezTo>
                  <a:cubicBezTo>
                    <a:pt x="998" y="1573"/>
                    <a:pt x="1221" y="1486"/>
                    <a:pt x="1396" y="1310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2" name="Google Shape;1872;p24"/>
            <p:cNvSpPr/>
            <p:nvPr/>
          </p:nvSpPr>
          <p:spPr>
            <a:xfrm>
              <a:off x="3433938" y="2786277"/>
              <a:ext cx="28067" cy="25302"/>
            </a:xfrm>
            <a:custGeom>
              <a:avLst/>
              <a:gdLst/>
              <a:ahLst/>
              <a:cxnLst/>
              <a:rect l="l" t="t" r="r" b="b"/>
              <a:pathLst>
                <a:path w="1746" h="1574" extrusionOk="0">
                  <a:moveTo>
                    <a:pt x="972" y="1"/>
                  </a:moveTo>
                  <a:cubicBezTo>
                    <a:pt x="754" y="1"/>
                    <a:pt x="525" y="88"/>
                    <a:pt x="350" y="264"/>
                  </a:cubicBezTo>
                  <a:cubicBezTo>
                    <a:pt x="24" y="589"/>
                    <a:pt x="1" y="1101"/>
                    <a:pt x="280" y="1380"/>
                  </a:cubicBezTo>
                  <a:cubicBezTo>
                    <a:pt x="419" y="1509"/>
                    <a:pt x="599" y="1574"/>
                    <a:pt x="783" y="1574"/>
                  </a:cubicBezTo>
                  <a:cubicBezTo>
                    <a:pt x="998" y="1574"/>
                    <a:pt x="1221" y="1486"/>
                    <a:pt x="1396" y="1311"/>
                  </a:cubicBezTo>
                  <a:cubicBezTo>
                    <a:pt x="1722" y="985"/>
                    <a:pt x="1745" y="496"/>
                    <a:pt x="1466" y="194"/>
                  </a:cubicBezTo>
                  <a:cubicBezTo>
                    <a:pt x="1337" y="65"/>
                    <a:pt x="115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3" name="Google Shape;1873;p24"/>
            <p:cNvSpPr/>
            <p:nvPr/>
          </p:nvSpPr>
          <p:spPr>
            <a:xfrm>
              <a:off x="3576034" y="2928598"/>
              <a:ext cx="28067" cy="25077"/>
            </a:xfrm>
            <a:custGeom>
              <a:avLst/>
              <a:gdLst/>
              <a:ahLst/>
              <a:cxnLst/>
              <a:rect l="l" t="t" r="r" b="b"/>
              <a:pathLst>
                <a:path w="1746" h="1560" extrusionOk="0">
                  <a:moveTo>
                    <a:pt x="982" y="1"/>
                  </a:moveTo>
                  <a:cubicBezTo>
                    <a:pt x="761" y="1"/>
                    <a:pt x="528" y="95"/>
                    <a:pt x="350" y="273"/>
                  </a:cubicBezTo>
                  <a:cubicBezTo>
                    <a:pt x="24" y="599"/>
                    <a:pt x="1" y="1087"/>
                    <a:pt x="280" y="1367"/>
                  </a:cubicBezTo>
                  <a:cubicBezTo>
                    <a:pt x="420" y="1495"/>
                    <a:pt x="599" y="1560"/>
                    <a:pt x="783" y="1560"/>
                  </a:cubicBezTo>
                  <a:cubicBezTo>
                    <a:pt x="999" y="1560"/>
                    <a:pt x="1221" y="1472"/>
                    <a:pt x="1397" y="1297"/>
                  </a:cubicBezTo>
                  <a:cubicBezTo>
                    <a:pt x="1722" y="971"/>
                    <a:pt x="1746" y="483"/>
                    <a:pt x="1466" y="203"/>
                  </a:cubicBezTo>
                  <a:cubicBezTo>
                    <a:pt x="1340" y="66"/>
                    <a:pt x="1165" y="1"/>
                    <a:pt x="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4" name="Google Shape;1874;p24"/>
            <p:cNvSpPr/>
            <p:nvPr/>
          </p:nvSpPr>
          <p:spPr>
            <a:xfrm>
              <a:off x="3718145" y="3070693"/>
              <a:ext cx="28051" cy="25238"/>
            </a:xfrm>
            <a:custGeom>
              <a:avLst/>
              <a:gdLst/>
              <a:ahLst/>
              <a:cxnLst/>
              <a:rect l="l" t="t" r="r" b="b"/>
              <a:pathLst>
                <a:path w="1745" h="1570" extrusionOk="0">
                  <a:moveTo>
                    <a:pt x="981" y="1"/>
                  </a:moveTo>
                  <a:cubicBezTo>
                    <a:pt x="760" y="1"/>
                    <a:pt x="527" y="96"/>
                    <a:pt x="349" y="273"/>
                  </a:cubicBezTo>
                  <a:cubicBezTo>
                    <a:pt x="47" y="599"/>
                    <a:pt x="0" y="1088"/>
                    <a:pt x="279" y="1367"/>
                  </a:cubicBezTo>
                  <a:cubicBezTo>
                    <a:pt x="417" y="1504"/>
                    <a:pt x="592" y="1569"/>
                    <a:pt x="774" y="1569"/>
                  </a:cubicBezTo>
                  <a:cubicBezTo>
                    <a:pt x="992" y="1569"/>
                    <a:pt x="1218" y="1475"/>
                    <a:pt x="1396" y="1297"/>
                  </a:cubicBezTo>
                  <a:cubicBezTo>
                    <a:pt x="1722" y="971"/>
                    <a:pt x="1745" y="483"/>
                    <a:pt x="1466" y="204"/>
                  </a:cubicBezTo>
                  <a:cubicBezTo>
                    <a:pt x="1339" y="66"/>
                    <a:pt x="1164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5" name="Google Shape;1875;p24"/>
            <p:cNvSpPr/>
            <p:nvPr/>
          </p:nvSpPr>
          <p:spPr>
            <a:xfrm>
              <a:off x="3860241" y="3212805"/>
              <a:ext cx="28067" cy="25222"/>
            </a:xfrm>
            <a:custGeom>
              <a:avLst/>
              <a:gdLst/>
              <a:ahLst/>
              <a:cxnLst/>
              <a:rect l="l" t="t" r="r" b="b"/>
              <a:pathLst>
                <a:path w="1746" h="1569" extrusionOk="0">
                  <a:moveTo>
                    <a:pt x="981" y="0"/>
                  </a:moveTo>
                  <a:cubicBezTo>
                    <a:pt x="761" y="0"/>
                    <a:pt x="527" y="95"/>
                    <a:pt x="349" y="273"/>
                  </a:cubicBezTo>
                  <a:cubicBezTo>
                    <a:pt x="47" y="598"/>
                    <a:pt x="0" y="1087"/>
                    <a:pt x="280" y="1366"/>
                  </a:cubicBezTo>
                  <a:cubicBezTo>
                    <a:pt x="417" y="1503"/>
                    <a:pt x="592" y="1569"/>
                    <a:pt x="774" y="1569"/>
                  </a:cubicBezTo>
                  <a:cubicBezTo>
                    <a:pt x="992" y="1569"/>
                    <a:pt x="1218" y="1474"/>
                    <a:pt x="1396" y="1296"/>
                  </a:cubicBezTo>
                  <a:cubicBezTo>
                    <a:pt x="1722" y="971"/>
                    <a:pt x="1745" y="482"/>
                    <a:pt x="1466" y="203"/>
                  </a:cubicBezTo>
                  <a:cubicBezTo>
                    <a:pt x="1339" y="66"/>
                    <a:pt x="1165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76" name="Google Shape;1876;p24"/>
          <p:cNvSpPr txBox="1">
            <a:spLocks noGrp="1"/>
          </p:cNvSpPr>
          <p:nvPr>
            <p:ph type="body" idx="1"/>
          </p:nvPr>
        </p:nvSpPr>
        <p:spPr>
          <a:xfrm>
            <a:off x="950967" y="2223167"/>
            <a:ext cx="2783600" cy="3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77" name="Google Shape;1877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88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8" name="Google Shape;1878;p24"/>
          <p:cNvSpPr txBox="1">
            <a:spLocks noGrp="1"/>
          </p:cNvSpPr>
          <p:nvPr>
            <p:ph type="body" idx="2"/>
          </p:nvPr>
        </p:nvSpPr>
        <p:spPr>
          <a:xfrm>
            <a:off x="3839284" y="2223167"/>
            <a:ext cx="2783600" cy="3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79" name="Google Shape;1879;p24"/>
          <p:cNvSpPr txBox="1">
            <a:spLocks noGrp="1"/>
          </p:cNvSpPr>
          <p:nvPr>
            <p:ph type="body" idx="3"/>
          </p:nvPr>
        </p:nvSpPr>
        <p:spPr>
          <a:xfrm>
            <a:off x="6727601" y="2223167"/>
            <a:ext cx="2783600" cy="3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80" name="Google Shape;1880;p24"/>
          <p:cNvSpPr txBox="1">
            <a:spLocks noGrp="1"/>
          </p:cNvSpPr>
          <p:nvPr>
            <p:ph type="subTitle" idx="4"/>
          </p:nvPr>
        </p:nvSpPr>
        <p:spPr>
          <a:xfrm>
            <a:off x="959999" y="1541967"/>
            <a:ext cx="2783600" cy="6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933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1" name="Google Shape;1881;p24"/>
          <p:cNvSpPr txBox="1">
            <a:spLocks noGrp="1"/>
          </p:cNvSpPr>
          <p:nvPr>
            <p:ph type="subTitle" idx="5"/>
          </p:nvPr>
        </p:nvSpPr>
        <p:spPr>
          <a:xfrm>
            <a:off x="3843799" y="1541967"/>
            <a:ext cx="2783600" cy="6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933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2" name="Google Shape;1882;p24"/>
          <p:cNvSpPr txBox="1">
            <a:spLocks noGrp="1"/>
          </p:cNvSpPr>
          <p:nvPr>
            <p:ph type="subTitle" idx="6"/>
          </p:nvPr>
        </p:nvSpPr>
        <p:spPr>
          <a:xfrm>
            <a:off x="6727599" y="1541967"/>
            <a:ext cx="2783600" cy="6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933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998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A9C3-AF05-45C5-9FBF-B68A72237E10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1D7CB56-1E63-4926-80B8-1DC332F676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096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A9C3-AF05-45C5-9FBF-B68A72237E10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7CB56-1E63-4926-80B8-1DC332F676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103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A9C3-AF05-45C5-9FBF-B68A72237E10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7CB56-1E63-4926-80B8-1DC332F676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7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A9C3-AF05-45C5-9FBF-B68A72237E10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7CB56-1E63-4926-80B8-1DC332F676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1139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A9C3-AF05-45C5-9FBF-B68A72237E10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7CB56-1E63-4926-80B8-1DC332F676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184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5A1A-F63A-43EB-87AB-70158F336D0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1104-1338-46E8-8256-E3186D7EC4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596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A9C3-AF05-45C5-9FBF-B68A72237E10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7CB56-1E63-4926-80B8-1DC332F676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510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A9C3-AF05-45C5-9FBF-B68A72237E10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7CB56-1E63-4926-80B8-1DC332F676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6917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A9C3-AF05-45C5-9FBF-B68A72237E10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7CB56-1E63-4926-80B8-1DC332F676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4954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331A9C3-AF05-45C5-9FBF-B68A72237E10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7CB56-1E63-4926-80B8-1DC332F676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6397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A9C3-AF05-45C5-9FBF-B68A72237E10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7CB56-1E63-4926-80B8-1DC332F676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6509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A9C3-AF05-45C5-9FBF-B68A72237E10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7CB56-1E63-4926-80B8-1DC332F676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2137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072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79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811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4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5A1A-F63A-43EB-87AB-70158F336D0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1104-1338-46E8-8256-E3186D7EC4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16250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397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603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175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904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689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747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4959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08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82734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4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5A1A-F63A-43EB-87AB-70158F336D0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1104-1338-46E8-8256-E3186D7EC4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36026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24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67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5A1A-F63A-43EB-87AB-70158F336D0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1104-1338-46E8-8256-E3186D7EC4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191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5A1A-F63A-43EB-87AB-70158F336D0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1104-1338-46E8-8256-E3186D7EC4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89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5A1A-F63A-43EB-87AB-70158F336D0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1104-1338-46E8-8256-E3186D7EC4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605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5A1A-F63A-43EB-87AB-70158F336D0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1104-1338-46E8-8256-E3186D7EC4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03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5A1A-F63A-43EB-87AB-70158F336D0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F1104-1338-46E8-8256-E3186D7EC4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087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75A1A-F63A-43EB-87AB-70158F336D0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F1104-1338-46E8-8256-E3186D7EC4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63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1A9C3-AF05-45C5-9FBF-B68A72237E10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1D7CB56-1E63-4926-80B8-1DC332F676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888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8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ntinelinitiative.org/methods-data-tools/sentinel-common-data-model" TargetMode="External"/><Relationship Id="rId2" Type="http://schemas.openxmlformats.org/officeDocument/2006/relationships/hyperlink" Target="https://www.sentinelinitiative.org/methods-data-tools/methods#stages-of-methods-projects-collapse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sentinelinitiative.org/methods-data-tools/routine-querying-tools" TargetMode="External"/><Relationship Id="rId4" Type="http://schemas.openxmlformats.org/officeDocument/2006/relationships/hyperlink" Target="https://www.sentinelinitiative.org/about/who-involv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ntinelinitiative.org/methods-surveillance-tools/signal-identification-sentinel-system" TargetMode="External"/><Relationship Id="rId2" Type="http://schemas.openxmlformats.org/officeDocument/2006/relationships/hyperlink" Target="https://www.sentinelinitiative.org/methods-data-tools/routine-querying-tool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sentinelinitiative.org/methods-surveillance-tools/routine-querying-tools/level-3-modular-program-queries" TargetMode="External"/><Relationship Id="rId5" Type="http://schemas.openxmlformats.org/officeDocument/2006/relationships/hyperlink" Target="https://www.sentinelinitiative.org/methods-surveillance-tools/routine-querying-tools/level-2-modular-program-queries" TargetMode="External"/><Relationship Id="rId4" Type="http://schemas.openxmlformats.org/officeDocument/2006/relationships/hyperlink" Target="https://www.sentinelinitiative.org/methods-surveillance-tools/routine-querying-tools/level-1-modular-program-querie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4" descr="一張含有 地圖, 圖形, 水, 平面設計 的圖片&#10;&#10;自動產生的描述">
            <a:extLst>
              <a:ext uri="{FF2B5EF4-FFF2-40B4-BE49-F238E27FC236}">
                <a16:creationId xmlns:a16="http://schemas.microsoft.com/office/drawing/2014/main" id="{3C8F6EAF-C9FA-5B73-455A-07317A3EA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8" r="11920" b="2504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6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使用真實世界數據</a:t>
            </a:r>
            <a:r>
              <a:rPr lang="en-US" altLang="zh-TW" sz="6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br>
              <a:rPr lang="en-US" altLang="zh-TW" sz="6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真實世界證據協助新藥研究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zh-TW" altLang="en-US" sz="22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臺北大學統計學系高培庭、謝元皓、黃冠翔、蔡承哲、陳楚逸、林珈誼</a:t>
            </a:r>
            <a:endParaRPr lang="en-US" altLang="zh-TW" sz="22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l"/>
            <a:endParaRPr lang="zh-TW" altLang="en-US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7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C2638-0AB1-47C1-BD8B-CA53D608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11" y="624110"/>
            <a:ext cx="9764302" cy="909722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數據關聯性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(Data Relevance)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B8F561-1F29-369D-98F2-16E46E6BB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65" y="1612490"/>
            <a:ext cx="9960947" cy="4298732"/>
          </a:xfrm>
        </p:spPr>
        <p:txBody>
          <a:bodyPr>
            <a:normAutofit/>
          </a:bodyPr>
          <a:lstStyle/>
          <a:p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評估真實世界數據與研究目標之關聯性時，考量的要素有： 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納入的研究群體須能</a:t>
            </a:r>
            <a:r>
              <a:rPr lang="zh-TW" altLang="en-US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充分代表欲探討的目標族群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真實世界數據必須涵蓋</a:t>
            </a:r>
            <a:r>
              <a:rPr lang="zh-TW" altLang="en-US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足夠資訊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，且</a:t>
            </a:r>
            <a:r>
              <a:rPr lang="zh-TW" altLang="en-US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內容真實、準確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，能如實反映目標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族群之特徵及藥品使用的狀況。 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研究群體</a:t>
            </a:r>
            <a:r>
              <a:rPr lang="zh-TW" altLang="en-US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樣本數要足夠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追蹤時間也要合理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，始能滿足研究的主要目標，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如偵測到預期的治療效果，或潛在的安全事件。 </a:t>
            </a:r>
          </a:p>
        </p:txBody>
      </p:sp>
    </p:spTree>
    <p:extLst>
      <p:ext uri="{BB962C8B-B14F-4D97-AF65-F5344CB8AC3E}">
        <p14:creationId xmlns:p14="http://schemas.microsoft.com/office/powerpoint/2010/main" val="3695648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EFF614-7B58-6D28-92A5-DA4EAEB57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155" y="456962"/>
            <a:ext cx="9597154" cy="742574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數據蒐集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(Data Accrual)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6F9FF-10F0-F7DB-CA31-004D239A7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155" y="1514167"/>
            <a:ext cx="10451690" cy="5063613"/>
          </a:xfrm>
        </p:spPr>
        <p:txBody>
          <a:bodyPr>
            <a:normAutofit/>
          </a:bodyPr>
          <a:lstStyle/>
          <a:p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數據蒐集可由既有的數據庫取得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如健保資料庫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，或由研究中逐漸累積數據。必須全面廣泛地蒐集與研究目標相關的資訊，以獲得足夠且有用的數據。因此，計畫書須依研究目標詳列研究之</a:t>
            </a:r>
            <a:r>
              <a:rPr lang="zh-TW" altLang="en-US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重要變項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，例如： 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 </a:t>
            </a:r>
            <a:r>
              <a:rPr lang="zh-TW" altLang="en-US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病人基礎人口學特徵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：性別、年齡、區域、種族、身高、體重、生活習慣等。 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 </a:t>
            </a:r>
            <a:r>
              <a:rPr lang="zh-TW" altLang="en-US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疾病變項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：疾病診斷、嚴重度、先前的治療、疾病相關預後因子等。 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 </a:t>
            </a:r>
            <a:r>
              <a:rPr lang="zh-TW" altLang="en-US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藥品變項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：給藥時間、給藥劑量、給藥種類與途徑、藥品的暴露量等。 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4. </a:t>
            </a:r>
            <a:r>
              <a:rPr lang="zh-TW" altLang="en-US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治療結果變項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：主要療效指標、次要療效指標，變項須清楚地定義，測量方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法亦應於計畫書中詳述。 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5. </a:t>
            </a:r>
            <a:r>
              <a:rPr lang="zh-TW" altLang="en-US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安全性評估變項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：理學檢查項目、生命跡象、心電圖、放射影像學檢查、實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驗室檢測、不良事件及嚴重不良事件等。</a:t>
            </a:r>
          </a:p>
        </p:txBody>
      </p:sp>
    </p:spTree>
    <p:extLst>
      <p:ext uri="{BB962C8B-B14F-4D97-AF65-F5344CB8AC3E}">
        <p14:creationId xmlns:p14="http://schemas.microsoft.com/office/powerpoint/2010/main" val="153392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A1384-6043-7D40-C773-84B472F5E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21" y="285136"/>
            <a:ext cx="11007213" cy="1504336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使用真實世界數據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證據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作為申請藥品審查需檢附之申請文件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898975-86BD-FECA-29FB-E47D00ECF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522" y="1789472"/>
            <a:ext cx="11080956" cy="4842389"/>
          </a:xfrm>
        </p:spPr>
        <p:txBody>
          <a:bodyPr>
            <a:noAutofit/>
          </a:bodyPr>
          <a:lstStyle/>
          <a:p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申請者需根據案件申請類型，依照「</a:t>
            </a:r>
            <a:r>
              <a:rPr lang="zh-TW" altLang="en-US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藥品臨床試驗申請須知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」、 「</a:t>
            </a:r>
            <a:r>
              <a:rPr lang="zh-TW" altLang="en-US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藥品查驗登記審查準則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」等相關規定備齊申請文件。 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二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申請者使用 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RWD/RWE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作為申請藥品審查技術文件，需於函文敘明申請案件含有 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RWD/RWE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相關資料，並請填寫「</a:t>
            </a:r>
            <a:r>
              <a:rPr lang="zh-TW" altLang="en-US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附件之摘要表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」，以利法規單位作為審查案件時之評估參考，說明如下： 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(1) RWD/RWE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試驗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研究收集真實世界數據的目的：請勾選目的為藥品上市前療效或安 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全性的輔助性證據、支持藥品上市後要求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(post-marketing requirement)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，或為藥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品上市後變更之輔助性證據。 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(2) RWD/RWE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試驗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研究之設計：產生真實世界證據之研究設計，取決於研究的目的及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其所收集而得數據的品質及適用性，請勾選此囊括真實世界數據之試驗設計類別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例如：隨機分派臨床試驗、單臂臨床試驗或觀察性研究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 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2238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6744E5-4F4D-8A5F-A0A5-D750788C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5" y="358638"/>
            <a:ext cx="10903974" cy="1312845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使用真實世界數據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證據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作為申請藥品審查需檢附之申請文件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6E3E1F-13F2-31D7-597C-62C409000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626" y="1671482"/>
            <a:ext cx="11690555" cy="5186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(3)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用以產生真實世界證據之真實世界數據來源：不同數據來源有不同的特性，依據研究目的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應</a:t>
            </a:r>
            <a:r>
              <a:rPr lang="zh-TW" altLang="en-US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選擇合適的數據來源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，申請者需勾選所有用以產生真實世界證據之真實世界數據來源。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其來源包括：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(a)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電子健康紀錄、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ClrTx/>
              <a:buNone/>
            </a:pP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醫療保險給付資料庫、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ClrTx/>
              <a:buNone/>
            </a:pP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(c)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疾病登錄資料庫、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ClrTx/>
              <a:buNone/>
            </a:pP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(d)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其他與病人健康狀態相關資訊的來源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如穿戴式行動裝置或居家照護生理監測系統等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 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(4)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真實世界試驗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研究樣態多元，統計分析計畫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(SAP)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是否需於試驗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研究執行前檢送，將視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試驗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研究設計而定，因此臨床試驗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研究申請案，申請者可自行評估是否須於試驗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  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執行前檢送統計分析計畫，並建議</a:t>
            </a:r>
            <a:r>
              <a:rPr lang="zh-TW" altLang="en-US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事先諮詢法規單位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920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2C4674E-056F-0ACC-529C-618F61331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847" t="6835" r="12460"/>
          <a:stretch/>
        </p:blipFill>
        <p:spPr>
          <a:xfrm>
            <a:off x="3694471" y="57726"/>
            <a:ext cx="4803058" cy="6742548"/>
          </a:xfrm>
        </p:spPr>
      </p:pic>
    </p:spTree>
    <p:extLst>
      <p:ext uri="{BB962C8B-B14F-4D97-AF65-F5344CB8AC3E}">
        <p14:creationId xmlns:p14="http://schemas.microsoft.com/office/powerpoint/2010/main" val="1009726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7BD626DE-71D1-DDB5-8ADD-3F080DDA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833" y="1784811"/>
            <a:ext cx="9546333" cy="32883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ts val="0"/>
              </a:spcBef>
              <a:buSzPts val="3600"/>
            </a:pPr>
            <a:r>
              <a:rPr lang="en-US" altLang="zh-TW" sz="5333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Sentinel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0724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p40"/>
          <p:cNvSpPr txBox="1">
            <a:spLocks noGrp="1"/>
          </p:cNvSpPr>
          <p:nvPr>
            <p:ph type="title"/>
          </p:nvPr>
        </p:nvSpPr>
        <p:spPr>
          <a:xfrm>
            <a:off x="562840" y="376774"/>
            <a:ext cx="8656073" cy="187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sz="48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Sentinel</a:t>
            </a:r>
            <a:endParaRPr sz="4800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09" name="Google Shape;3209;p40"/>
          <p:cNvSpPr txBox="1">
            <a:spLocks noGrp="1"/>
          </p:cNvSpPr>
          <p:nvPr>
            <p:ph type="subTitle" idx="1"/>
          </p:nvPr>
        </p:nvSpPr>
        <p:spPr>
          <a:xfrm>
            <a:off x="869027" y="2255574"/>
            <a:ext cx="9163493" cy="3296140"/>
          </a:xfrm>
          <a:prstGeom prst="rect">
            <a:avLst/>
          </a:prstGeom>
          <a:solidFill>
            <a:schemeClr val="bg2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l">
              <a:lnSpc>
                <a:spcPct val="150000"/>
              </a:lnSpc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verpass Black"/>
                <a:sym typeface="Overpass Black"/>
              </a:rPr>
              <a:t>保險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verpass Black"/>
                <a:sym typeface="Overpass Black"/>
              </a:rPr>
              <a:t>(National health insurance plans)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verpass Black"/>
                <a:sym typeface="Overpass Black"/>
              </a:rPr>
              <a:t>整合性健康照護系統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verpass Black"/>
                <a:sym typeface="Overpass Black"/>
              </a:rPr>
              <a:t>(Large integrated delivery systems)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verpass Black"/>
                <a:sym typeface="Overpass Black"/>
              </a:rPr>
              <a:t>醫療機構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verpass Black"/>
                <a:sym typeface="Overpass Black"/>
              </a:rPr>
              <a:t>(Health care organizations)</a:t>
            </a:r>
          </a:p>
          <a:p>
            <a:pPr marL="0" indent="0">
              <a:lnSpc>
                <a:spcPct val="150000"/>
              </a:lnSpc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6201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9E56950-1599-0A6A-AB73-52B166703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67" y="2223167"/>
            <a:ext cx="2706633" cy="4297376"/>
          </a:xfrm>
        </p:spPr>
        <p:txBody>
          <a:bodyPr/>
          <a:lstStyle/>
          <a:p>
            <a:pPr marL="169329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 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真正新穎的想法</a:t>
            </a:r>
            <a:r>
              <a:rPr lang="zh-TW" altLang="en-US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與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創新</a:t>
            </a:r>
            <a:endParaRPr lang="en-US" altLang="zh-TW" sz="20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sz="2000" kern="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169329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需要概念驗證工作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先做小規模實驗，以確定想法的可行性</a:t>
            </a:r>
            <a:endParaRPr lang="zh-TW" altLang="en-US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9BB56ED-8A9B-A1E1-34D2-1D51D598C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u="sng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  <a:hlinkClick r:id="rId2"/>
              </a:rPr>
              <a:t>Stages of Methods Projects</a:t>
            </a:r>
            <a:r>
              <a:rPr lang="en-US" altLang="zh-TW" sz="4000" b="1" u="sng" kern="1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en-US" sz="4000" b="1" u="sng" kern="1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安全性評估</a:t>
            </a:r>
            <a:r>
              <a:rPr lang="en-US" altLang="zh-TW" sz="4000" b="1" u="sng" kern="1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b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7100811-BD8C-D15E-02D9-4521F8F930D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32229" y="2223167"/>
            <a:ext cx="3691115" cy="4384462"/>
          </a:xfrm>
        </p:spPr>
        <p:txBody>
          <a:bodyPr/>
          <a:lstStyle/>
          <a:p>
            <a:pPr marL="169329" indent="0">
              <a:buNone/>
            </a:pPr>
            <a:r>
              <a:rPr lang="en-US" altLang="zh-TW" sz="2000" dirty="0"/>
              <a:t>1.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著重於顯示統計或流行病學價值的方法技術</a:t>
            </a:r>
            <a:endParaRPr lang="en-US" altLang="zh-TW" sz="20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sz="2000" kern="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169329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尚未在</a:t>
            </a:r>
            <a:r>
              <a:rPr lang="en-US" altLang="zh-TW" sz="2000" u="sng" kern="0" dirty="0">
                <a:solidFill>
                  <a:srgbClr val="007CBA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hlinkClick r:id="rId3"/>
              </a:rPr>
              <a:t>Sentinel </a:t>
            </a:r>
            <a:r>
              <a:rPr lang="en-US" altLang="zh-TW" sz="2000" u="sng" kern="0" dirty="0" err="1">
                <a:solidFill>
                  <a:srgbClr val="007CBA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hlinkClick r:id="rId3"/>
              </a:rPr>
              <a:t>通用資料模型（</a:t>
            </a:r>
            <a:r>
              <a:rPr lang="en-US" altLang="zh-TW" sz="2000" u="sng" kern="0" dirty="0" err="1">
                <a:solidFill>
                  <a:srgbClr val="007CBA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hlinkClick r:id="rId3"/>
              </a:rPr>
              <a:t>SCDM</a:t>
            </a:r>
            <a:r>
              <a:rPr lang="en-US" altLang="zh-TW" sz="2000" u="sng" kern="0" dirty="0">
                <a:solidFill>
                  <a:srgbClr val="007CBA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hlinkClick r:id="rId3"/>
              </a:rPr>
              <a:t>）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中充分應用</a:t>
            </a:r>
            <a:endParaRPr lang="en-US" altLang="zh-TW" sz="20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sz="2000" kern="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169329" indent="0">
              <a:buNone/>
            </a:pPr>
            <a:r>
              <a:rPr lang="zh-TW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補</a:t>
            </a:r>
            <a:r>
              <a:rPr lang="en-US" altLang="zh-TW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SCDM: 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Sentinel</a:t>
            </a:r>
            <a:r>
              <a:rPr lang="zh-TW" altLang="en-US" sz="2000" kern="1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Operations Center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與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network of Sentinel Data Partners 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合作</a:t>
            </a:r>
            <a:r>
              <a:rPr lang="en-US" altLang="zh-TW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可讓</a:t>
            </a:r>
            <a:r>
              <a:rPr lang="en-US" altLang="zh-TW" sz="2000" u="sng" kern="100" dirty="0" err="1">
                <a:solidFill>
                  <a:srgbClr val="007CBA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hlinkClick r:id="rId4"/>
              </a:rPr>
              <a:t>資料合作夥伴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針對資料</a:t>
            </a:r>
            <a:r>
              <a:rPr lang="zh-TW" altLang="en-US" sz="2000" kern="1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庫資料</a:t>
            </a:r>
            <a:r>
              <a:rPr lang="zh-TW" altLang="zh-TW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快速</a:t>
            </a:r>
            <a:r>
              <a:rPr lang="zh-TW" altLang="en-US" sz="2000" kern="1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使用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sz="200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5C09C98-3BAC-9BCE-B95F-4FA534EAFCDC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609343" y="2223167"/>
            <a:ext cx="3777113" cy="4634833"/>
          </a:xfrm>
        </p:spPr>
        <p:txBody>
          <a:bodyPr/>
          <a:lstStyle/>
          <a:p>
            <a:pPr marL="169329" indent="0">
              <a:buNone/>
            </a:pPr>
            <a:r>
              <a:rPr lang="zh-TW" altLang="zh-TW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創建一個原型來為</a:t>
            </a:r>
            <a:r>
              <a:rPr lang="en-US" altLang="zh-TW" sz="2000" u="sng" kern="100" dirty="0">
                <a:solidFill>
                  <a:srgbClr val="007CBA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hlinkClick r:id="rId5"/>
              </a:rPr>
              <a:t>production-ready analytic tools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提供資訊</a:t>
            </a:r>
            <a:endParaRPr lang="en-US" altLang="zh-TW" sz="20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169329" indent="0">
              <a:buNone/>
            </a:pPr>
            <a:endParaRPr lang="en-US" altLang="zh-TW" sz="2000" kern="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169329" indent="0">
              <a:buNone/>
            </a:pPr>
            <a:r>
              <a:rPr lang="zh-TW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補</a:t>
            </a:r>
            <a:r>
              <a:rPr lang="en-US" altLang="zh-TW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</a:t>
            </a:r>
            <a:r>
              <a:rPr lang="zh-TW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該工具得以下結果</a:t>
            </a:r>
            <a:endParaRPr lang="en-US" altLang="zh-TW" sz="2000" kern="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169329" indent="0">
              <a:buNone/>
            </a:pPr>
            <a:endParaRPr lang="en-US" altLang="zh-TW" sz="2000" kern="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lvl="0" indent="0" algn="l">
              <a:buSzPts val="1000"/>
              <a:buNone/>
              <a:tabLst>
                <a:tab pos="457200" algn="l"/>
              </a:tabLst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1.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識別潛在的醫療產品安全問題</a:t>
            </a:r>
            <a:endParaRPr lang="zh-TW" altLang="zh-TW" sz="20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lvl="0" indent="0" algn="l">
              <a:buSzPts val="1000"/>
              <a:buNone/>
              <a:tabLst>
                <a:tab pos="457200" algn="l"/>
              </a:tabLst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2.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描述感興趣人群的特徵</a:t>
            </a:r>
            <a:endParaRPr lang="zh-TW" altLang="zh-TW" sz="20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lvl="0" indent="0" algn="l">
              <a:buSzPts val="1000"/>
              <a:buNone/>
              <a:tabLst>
                <a:tab pos="457200" algn="l"/>
              </a:tabLst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3.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描述醫療產品的使用特徵</a:t>
            </a:r>
            <a:endParaRPr lang="zh-TW" altLang="zh-TW" sz="20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lvl="0" indent="0" algn="l">
              <a:buSzPts val="1000"/>
              <a:buNone/>
              <a:tabLst>
                <a:tab pos="457200" algn="l"/>
              </a:tabLst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4.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進行流行病學分析以評估其對健康結果的影響</a:t>
            </a:r>
            <a:endParaRPr lang="zh-TW" altLang="zh-TW" sz="20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169329" indent="0">
              <a:buNone/>
            </a:pPr>
            <a:endParaRPr lang="zh-TW" altLang="en-US" sz="2000" dirty="0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73B70B9B-8C19-1FBA-CA5D-90A720197E26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zh-TW" altLang="zh-TW" sz="3200" dirty="0">
                <a:solidFill>
                  <a:schemeClr val="accent1">
                    <a:lumMod val="50000"/>
                  </a:schemeClr>
                </a:solidFill>
                <a:ea typeface="微軟正黑體 Light" panose="020B0304030504040204" pitchFamily="34" charset="-120"/>
              </a:rPr>
              <a:t>早期方法</a:t>
            </a:r>
            <a:endParaRPr lang="zh-TW" altLang="en-US" sz="3200" dirty="0">
              <a:solidFill>
                <a:schemeClr val="accent1">
                  <a:lumMod val="50000"/>
                </a:schemeClr>
              </a:solidFill>
              <a:ea typeface="微軟正黑體 Light" panose="020B0304030504040204" pitchFamily="34" charset="-120"/>
            </a:endParaRPr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2318F5B8-744A-829E-542B-0BDC443FC693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918228" y="1538163"/>
            <a:ext cx="2783600" cy="681200"/>
          </a:xfrm>
        </p:spPr>
        <p:txBody>
          <a:bodyPr/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ea typeface="微軟正黑體 Light" panose="020B0304030504040204" pitchFamily="34" charset="-120"/>
              </a:rPr>
              <a:t>中</a:t>
            </a:r>
            <a:r>
              <a:rPr lang="zh-TW" altLang="zh-TW" sz="3200" dirty="0">
                <a:solidFill>
                  <a:schemeClr val="accent1">
                    <a:lumMod val="50000"/>
                  </a:schemeClr>
                </a:solidFill>
                <a:ea typeface="微軟正黑體 Light" panose="020B0304030504040204" pitchFamily="34" charset="-120"/>
              </a:rPr>
              <a:t>期方法</a:t>
            </a:r>
            <a:endParaRPr lang="zh-TW" altLang="en-US" sz="3200" dirty="0">
              <a:solidFill>
                <a:schemeClr val="accent1">
                  <a:lumMod val="50000"/>
                </a:schemeClr>
              </a:solidFill>
              <a:ea typeface="微軟正黑體 Light" panose="020B0304030504040204" pitchFamily="34" charset="-120"/>
            </a:endParaRPr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B79D686A-572B-1F84-8EB8-4EA85C70435A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7609344" y="1541967"/>
            <a:ext cx="4038370" cy="681200"/>
          </a:xfrm>
        </p:spPr>
        <p:txBody>
          <a:bodyPr/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ea typeface="微軟正黑體 Light" panose="020B0304030504040204" pitchFamily="34" charset="-120"/>
              </a:rPr>
              <a:t>後</a:t>
            </a:r>
            <a:r>
              <a:rPr lang="zh-TW" altLang="zh-TW" sz="3200" dirty="0">
                <a:solidFill>
                  <a:schemeClr val="accent1">
                    <a:lumMod val="50000"/>
                  </a:schemeClr>
                </a:solidFill>
                <a:ea typeface="微軟正黑體 Light" panose="020B0304030504040204" pitchFamily="34" charset="-120"/>
              </a:rPr>
              <a:t>期方法</a:t>
            </a:r>
            <a:r>
              <a:rPr lang="en-US" altLang="zh-TW" sz="3200" dirty="0">
                <a:solidFill>
                  <a:schemeClr val="accent1">
                    <a:lumMod val="50000"/>
                  </a:schemeClr>
                </a:solidFill>
                <a:ea typeface="微軟正黑體 Light" panose="020B0304030504040204" pitchFamily="34" charset="-120"/>
              </a:rPr>
              <a:t>(</a:t>
            </a:r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ea typeface="微軟正黑體 Light" panose="020B0304030504040204" pitchFamily="34" charset="-120"/>
              </a:rPr>
              <a:t>使用多數</a:t>
            </a:r>
            <a:r>
              <a:rPr lang="en-US" altLang="zh-TW" sz="3200" dirty="0">
                <a:solidFill>
                  <a:schemeClr val="accent1">
                    <a:lumMod val="50000"/>
                  </a:schemeClr>
                </a:solidFill>
                <a:ea typeface="微軟正黑體 Light" panose="020B0304030504040204" pitchFamily="34" charset="-120"/>
              </a:rPr>
              <a:t>)</a:t>
            </a:r>
            <a:endParaRPr lang="zh-TW" altLang="en-US" sz="3200" dirty="0">
              <a:solidFill>
                <a:schemeClr val="accent1">
                  <a:lumMod val="50000"/>
                </a:schemeClr>
              </a:solidFill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105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0C30F7A-31F4-AE51-BE89-EB4AF7E24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9998" y="2140778"/>
            <a:ext cx="2774568" cy="4482433"/>
          </a:xfrm>
        </p:spPr>
        <p:txBody>
          <a:bodyPr/>
          <a:lstStyle/>
          <a:p>
            <a:pPr marL="169329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篩檢不良事件以及潛在的醫療產品安全訊號</a:t>
            </a:r>
            <a:endParaRPr lang="en-US" altLang="zh-TW" sz="20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626529" indent="-457200">
              <a:buAutoNum type="arabicPeriod"/>
            </a:pPr>
            <a:endParaRPr lang="en-US" altLang="zh-TW" sz="2000" kern="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169329" indent="0">
              <a:buNone/>
            </a:pPr>
            <a:r>
              <a:rPr lang="en-US" altLang="zh-TW" sz="1800" kern="100" spc="4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TBSS </a:t>
            </a:r>
            <a:r>
              <a:rPr lang="zh-TW" altLang="zh-TW" sz="1800" kern="100" spc="4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使用保險索賠資料以分層</a:t>
            </a:r>
            <a:r>
              <a:rPr lang="en-US" altLang="zh-TW" sz="1800" kern="100" spc="4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(</a:t>
            </a:r>
            <a:r>
              <a:rPr lang="en-US" altLang="zh-TW" sz="1800" kern="100" spc="4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treecan</a:t>
            </a:r>
            <a:r>
              <a:rPr lang="en-US" altLang="zh-TW" sz="1800" kern="100" spc="4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)</a:t>
            </a:r>
            <a:r>
              <a:rPr lang="zh-TW" altLang="zh-TW" sz="1800" kern="100" spc="4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對數千個相關結果之間的關係進行分組和映射，並考慮正在評估的多個假設來篩選與以下藥物相關的潛在不良事件</a:t>
            </a:r>
            <a:endParaRPr lang="en-US" altLang="zh-TW" sz="1800" kern="100" spc="40" dirty="0">
              <a:solidFill>
                <a:srgbClr val="000000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marL="169329" indent="0">
              <a:buNone/>
            </a:pPr>
            <a:endParaRPr lang="en-US" altLang="zh-TW" sz="20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169329" indent="0">
              <a:buNone/>
            </a:pPr>
            <a:r>
              <a:rPr lang="zh-TW" altLang="zh-TW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美國食品藥物管理局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2007 </a:t>
            </a:r>
            <a:r>
              <a:rPr lang="zh-TW" altLang="zh-TW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年修正案強制要求在哨兵系統中進行信號識別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169329" indent="0">
              <a:buNone/>
            </a:pPr>
            <a:endParaRPr lang="en-US" altLang="zh-TW" sz="20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6049975-6BE3-F27E-28A6-10FB19DD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53567"/>
            <a:ext cx="10272000" cy="886000"/>
          </a:xfrm>
        </p:spPr>
        <p:txBody>
          <a:bodyPr/>
          <a:lstStyle/>
          <a:p>
            <a:r>
              <a:rPr lang="en-US" altLang="zh-TW" sz="3200" u="sng" kern="100" dirty="0">
                <a:solidFill>
                  <a:srgbClr val="007CBA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hlinkClick r:id="rId2"/>
              </a:rPr>
              <a:t>production-ready analytic tools</a:t>
            </a:r>
            <a:r>
              <a:rPr lang="zh-TW" altLang="zh-TW" sz="3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查詢的工具共四類</a:t>
            </a:r>
            <a:endParaRPr lang="zh-TW" altLang="en-US" sz="32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6E4C5B-C5FA-B24E-DF8E-3021984B9DF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03243" y="2140778"/>
            <a:ext cx="2783600" cy="4482432"/>
          </a:xfrm>
        </p:spPr>
        <p:txBody>
          <a:bodyPr/>
          <a:lstStyle/>
          <a:p>
            <a:pPr marL="0" lvl="0" indent="0" algn="l">
              <a:buSzPts val="1000"/>
              <a:buNone/>
              <a:tabLst>
                <a:tab pos="457200" algn="l"/>
              </a:tabLst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1.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根據使用者定義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之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選項識別和提取感興趣資料，包括納入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/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排除標準、相關年齡組和人口統計數據</a:t>
            </a:r>
            <a:r>
              <a:rPr lang="zh-TW" altLang="en-US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等</a:t>
            </a:r>
            <a:endParaRPr lang="en-US" altLang="zh-TW" sz="2000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marL="0" lvl="0" indent="0" algn="l">
              <a:buSzPts val="1000"/>
              <a:buNone/>
              <a:tabLst>
                <a:tab pos="457200" algn="l"/>
              </a:tabLst>
            </a:pPr>
            <a:endParaRPr lang="zh-TW" altLang="zh-TW" sz="20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lvl="0" indent="0" algn="l">
              <a:buSzPts val="1000"/>
              <a:buNone/>
              <a:tabLst>
                <a:tab pos="457200" algn="l"/>
              </a:tabLst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2.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計算感興趣群組的描述性統計數據</a:t>
            </a:r>
            <a:endParaRPr lang="en-US" altLang="zh-TW" sz="2000" kern="0" dirty="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lvl="0" indent="0" algn="l">
              <a:buSzPts val="1000"/>
              <a:buNone/>
              <a:tabLst>
                <a:tab pos="457200" algn="l"/>
              </a:tabLst>
            </a:pPr>
            <a:endParaRPr lang="en-US" altLang="zh-TW" sz="2000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lvl="0" indent="0" algn="l">
              <a:buSzPts val="1000"/>
              <a:buNone/>
              <a:tabLst>
                <a:tab pos="457200" algn="l"/>
              </a:tabLst>
            </a:pP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執行未調整和最低限度調整的分析（即按數據合作夥伴、年齡組、性別和年份進行層）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169329" indent="0">
              <a:buNone/>
            </a:pPr>
            <a:endParaRPr lang="zh-TW" altLang="en-US" sz="200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9C7FB1-731F-4CDE-2F39-73D440C55621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647306" y="2214762"/>
            <a:ext cx="2694100" cy="4482432"/>
          </a:xfrm>
        </p:spPr>
        <p:txBody>
          <a:bodyPr/>
          <a:lstStyle/>
          <a:p>
            <a:pPr marL="0" lvl="0" indent="0" algn="l">
              <a:buSzPts val="1000"/>
              <a:buNone/>
              <a:tabLst>
                <a:tab pos="457200" algn="l"/>
              </a:tabLst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1.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確定感興趣的群體</a:t>
            </a:r>
            <a:endParaRPr lang="en-US" altLang="zh-TW" sz="2000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marL="0" lvl="0" indent="0" algn="l">
              <a:buSzPts val="1000"/>
              <a:buNone/>
              <a:tabLst>
                <a:tab pos="457200" algn="l"/>
              </a:tabLst>
            </a:pPr>
            <a:endParaRPr lang="zh-TW" altLang="zh-TW" sz="20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lvl="0" indent="0" algn="l">
              <a:buSzPts val="1000"/>
              <a:buNone/>
              <a:tabLst>
                <a:tab pos="457200" algn="l"/>
              </a:tabLst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2.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對混雜因素進行更複雜的調整</a:t>
            </a:r>
            <a:endParaRPr lang="en-US" altLang="zh-TW" sz="2000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marL="0" lvl="0" indent="0" algn="l">
              <a:buSzPts val="1000"/>
              <a:buNone/>
              <a:tabLst>
                <a:tab pos="457200" algn="l"/>
              </a:tabLst>
            </a:pPr>
            <a:endParaRPr lang="zh-TW" altLang="zh-TW" sz="20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lvl="0" indent="0" algn="l">
              <a:buSzPts val="1000"/>
              <a:buNone/>
              <a:tabLst>
                <a:tab pos="457200" algn="l"/>
              </a:tabLst>
            </a:pP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3.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產生效果估計和信賴區間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169329" indent="0">
              <a:buNone/>
            </a:pPr>
            <a:endParaRPr lang="zh-TW" altLang="en-US" sz="2000" dirty="0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A34894BE-FEFD-5A48-0DA8-11E09A47F8E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969029" y="1465551"/>
            <a:ext cx="2774568" cy="681200"/>
          </a:xfrm>
        </p:spPr>
        <p:txBody>
          <a:bodyPr/>
          <a:lstStyle/>
          <a:p>
            <a:r>
              <a:rPr lang="en-US" altLang="zh-TW" sz="2400" u="none" strike="noStrike" kern="0" dirty="0" err="1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hlinkClick r:id="rId3"/>
              </a:rPr>
              <a:t>訊號識別分析</a:t>
            </a:r>
            <a:endParaRPr lang="zh-TW" altLang="en-US" sz="2400" dirty="0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C4B6CCE8-B77C-5910-2632-3A3F2F7451D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824066" y="1291596"/>
            <a:ext cx="2783600" cy="681200"/>
          </a:xfrm>
        </p:spPr>
        <p:txBody>
          <a:bodyPr/>
          <a:lstStyle/>
          <a:p>
            <a:r>
              <a:rPr lang="en-US" altLang="zh-TW" sz="2000" u="none" strike="noStrike" kern="0" dirty="0" err="1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hlinkClick r:id="rId4"/>
              </a:rPr>
              <a:t>一級分析</a:t>
            </a:r>
            <a:r>
              <a:rPr lang="zh-TW" altLang="en-US" sz="2000" u="none" strike="noStrike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描述性分析</a:t>
            </a:r>
            <a:endParaRPr lang="en-US" altLang="zh-TW" sz="20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990724B3-5801-96A3-8CFF-8270E98F6AF6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727601" y="1541967"/>
            <a:ext cx="2783600" cy="681200"/>
          </a:xfrm>
        </p:spPr>
        <p:txBody>
          <a:bodyPr/>
          <a:lstStyle/>
          <a:p>
            <a:r>
              <a:rPr lang="en-US" altLang="zh-TW" sz="2000" u="none" strike="noStrike" kern="0" dirty="0" err="1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hlinkClick r:id="rId5"/>
              </a:rPr>
              <a:t>二級分析</a:t>
            </a:r>
            <a:r>
              <a:rPr lang="en-US" altLang="zh-TW" sz="2000" u="none" strike="noStrike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回顧性推理分析</a:t>
            </a:r>
            <a:endParaRPr lang="en-US" altLang="zh-TW" sz="20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0A66C7F-7D09-69F1-DD5C-CBCDC4592466}"/>
              </a:ext>
            </a:extLst>
          </p:cNvPr>
          <p:cNvSpPr txBox="1"/>
          <p:nvPr/>
        </p:nvSpPr>
        <p:spPr>
          <a:xfrm>
            <a:off x="9511201" y="1508201"/>
            <a:ext cx="2604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u="none" strike="noStrike" kern="0" dirty="0" err="1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hlinkClick r:id="rId6"/>
              </a:rPr>
              <a:t>三級分析</a:t>
            </a:r>
            <a:r>
              <a:rPr lang="en-US" altLang="zh-TW" sz="1800" u="none" strike="noStrike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zh-TW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前瞻性序貫推理分析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" name="文字版面配置區 4">
            <a:extLst>
              <a:ext uri="{FF2B5EF4-FFF2-40B4-BE49-F238E27FC236}">
                <a16:creationId xmlns:a16="http://schemas.microsoft.com/office/drawing/2014/main" id="{4A3485BC-A05C-6168-5C1D-025DE945D983}"/>
              </a:ext>
            </a:extLst>
          </p:cNvPr>
          <p:cNvSpPr txBox="1">
            <a:spLocks/>
          </p:cNvSpPr>
          <p:nvPr/>
        </p:nvSpPr>
        <p:spPr>
          <a:xfrm>
            <a:off x="9421701" y="2140779"/>
            <a:ext cx="2783600" cy="44824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402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buSzPts val="1000"/>
              <a:buNone/>
              <a:tabLst>
                <a:tab pos="457200" algn="l"/>
              </a:tabLst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1.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確定感興趣的群體</a:t>
            </a:r>
            <a:endParaRPr lang="en-US" altLang="zh-TW" sz="2000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marL="0" lvl="0" indent="0" algn="l">
              <a:buSzPts val="1000"/>
              <a:buNone/>
              <a:tabLst>
                <a:tab pos="457200" algn="l"/>
              </a:tabLst>
            </a:pPr>
            <a:endParaRPr lang="zh-TW" altLang="zh-TW" sz="20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lvl="0" indent="0" algn="l">
              <a:buSzPts val="1000"/>
              <a:buNone/>
              <a:tabLst>
                <a:tab pos="457200" algn="l"/>
              </a:tabLst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2.</a:t>
            </a:r>
            <a:r>
              <a:rPr lang="zh-TW" altLang="zh-TW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作為前瞻性序貫分析的一部分，反覆執行做複雜的調整</a:t>
            </a:r>
            <a:endParaRPr lang="en-US" altLang="zh-TW" sz="2000" kern="0" dirty="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marL="0" lvl="0" indent="0" algn="l">
              <a:buSzPts val="1000"/>
              <a:buNone/>
              <a:tabLst>
                <a:tab pos="457200" algn="l"/>
              </a:tabLst>
            </a:pPr>
            <a:endParaRPr lang="en-US" altLang="zh-TW" sz="2000" kern="0" dirty="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marL="0" lvl="0" indent="0" algn="l">
              <a:buSzPts val="1000"/>
              <a:buNone/>
              <a:tabLst>
                <a:tab pos="457200" algn="l"/>
              </a:tabLst>
            </a:pPr>
            <a:endParaRPr lang="en-US" altLang="zh-TW" sz="2000" kern="0" dirty="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marL="0" lvl="0" indent="0" algn="l">
              <a:buSzPts val="1000"/>
              <a:buNone/>
              <a:tabLst>
                <a:tab pos="457200" algn="l"/>
              </a:tabLst>
            </a:pPr>
            <a:r>
              <a:rPr lang="zh-TW" altLang="en-US" sz="1800" kern="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補</a:t>
            </a:r>
            <a:r>
              <a:rPr lang="en-US" altLang="zh-TW" sz="1800" kern="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:</a:t>
            </a:r>
            <a:r>
              <a:rPr lang="zh-TW" altLang="zh-TW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前瞻性序貫分析</a:t>
            </a:r>
            <a:r>
              <a:rPr lang="zh-TW" alt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是一種時間縱向的研究，事先預定觀察對象、統計方法後觀察一組人群隨著時間推移，其中某些特定因素的不同如何影響某一結果的發生。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lvl="0" indent="0" algn="l">
              <a:buSzPts val="1000"/>
              <a:buNone/>
              <a:tabLst>
                <a:tab pos="457200" algn="l"/>
              </a:tabLst>
            </a:pPr>
            <a:endParaRPr lang="en-US" altLang="zh-TW" sz="1800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marL="0" indent="0">
              <a:buSzPts val="1000"/>
              <a:buFont typeface="Arial" panose="020B0604020202020204" pitchFamily="34" charset="0"/>
              <a:buNone/>
              <a:tabLst>
                <a:tab pos="457200" algn="l"/>
              </a:tabLst>
            </a:pP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50673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CDD7F7-317D-3EEC-0077-85C7C5A07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1BD63D-DD36-90AF-7CD8-1D575BFB1F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23BF35-B0E7-67C4-3859-7B62458F2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18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6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CA3DAA-08BB-476F-9793-941CFAEA5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EF744A-E0CA-4659-9909-4B77BF70D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9C8437-171E-4687-AA5E-A46A56AEE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FEFA667-DE58-4745-9E9D-C6E61CB06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5A31411-7971-B86A-7742-A37656AB6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11" y="2011362"/>
            <a:ext cx="10515600" cy="4351338"/>
          </a:xfrm>
        </p:spPr>
        <p:txBody>
          <a:bodyPr/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SemiBold"/>
                <a:sym typeface="Montserrat SemiBold"/>
              </a:rPr>
              <a:t>臨床試驗以及真實世界數據</a:t>
            </a:r>
            <a:r>
              <a:rPr lang="en-US" altLang="zh-TW" sz="28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SemiBold"/>
                <a:sym typeface="Montserrat SemiBold"/>
              </a:rPr>
              <a:t>/ </a:t>
            </a:r>
            <a:r>
              <a:rPr lang="zh-TW" altLang="en-US" sz="28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SemiBold"/>
                <a:sym typeface="Montserrat SemiBold"/>
              </a:rPr>
              <a:t>證據之比較</a:t>
            </a:r>
            <a:endParaRPr lang="en-US" altLang="zh-TW" sz="2800" b="1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SemiBold"/>
              <a:sym typeface="Montserrat SemiBold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SemiBold"/>
                <a:sym typeface="Montserrat SemiBold"/>
              </a:rPr>
              <a:t>真實世界數據</a:t>
            </a:r>
            <a:r>
              <a:rPr lang="en-US" altLang="zh-TW" sz="28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SemiBold"/>
                <a:sym typeface="Montserrat SemiBold"/>
              </a:rPr>
              <a:t>/ </a:t>
            </a:r>
            <a:r>
              <a:rPr lang="zh-TW" altLang="en-US" sz="28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SemiBold"/>
                <a:sym typeface="Montserrat SemiBold"/>
              </a:rPr>
              <a:t>證據之法規</a:t>
            </a:r>
            <a:endParaRPr lang="en-US" altLang="zh-TW" sz="2800" b="1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SemiBold"/>
              <a:sym typeface="Montserrat SemiBold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8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SemiBold"/>
                <a:sym typeface="Montserrat SemiBold"/>
              </a:rPr>
              <a:t>Sentinel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8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SemiBold"/>
                <a:sym typeface="Montserrat SemiBold"/>
              </a:rPr>
              <a:t>Case Study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  <a:p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A0F3A1B8-F5B2-C3F5-869E-ECA16CE3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45331"/>
            <a:ext cx="10515600" cy="1325563"/>
          </a:xfrm>
        </p:spPr>
        <p:txBody>
          <a:bodyPr/>
          <a:lstStyle/>
          <a:p>
            <a:r>
              <a:rPr lang="zh-TW" altLang="en-US" sz="5333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</p:spTree>
    <p:extLst>
      <p:ext uri="{BB962C8B-B14F-4D97-AF65-F5344CB8AC3E}">
        <p14:creationId xmlns:p14="http://schemas.microsoft.com/office/powerpoint/2010/main" val="1300912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AEAB1D-9EB3-0F53-8C60-2AEBDEE87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8F284B-8327-1A68-683D-FFC86C28B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479EC3-9FAA-2119-F655-53DFCBE9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4" y="97970"/>
            <a:ext cx="12129766" cy="676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62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B397B-7C56-E9DD-1DD0-6E220395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FB84396-10DD-4A71-0080-146820E6A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016680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650E0E-EACE-39B1-0637-EBE91D2B9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147977"/>
            <a:ext cx="12192000" cy="59762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CD1B79-51AE-1AE3-8787-D1DBF8CA7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562" y="5340505"/>
            <a:ext cx="4610743" cy="14313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D6A351E-9E37-527D-EBFD-9042290C8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562" y="4800021"/>
            <a:ext cx="4438878" cy="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13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B6313BB-DE0C-058F-47B1-61CB82C41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71"/>
            <a:ext cx="12192000" cy="673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36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AFF4D61-BF07-00EB-FC7A-CD32F47DD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" y="76200"/>
            <a:ext cx="12078869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08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22BD3CA-621C-1510-20DB-573FE29A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Case Study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66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D479F7-85B6-95C3-FC9F-93994C99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680E95-2113-084C-9838-884F29073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D8984A-48AC-A596-0ACC-6FDE11B0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638"/>
            <a:ext cx="12191999" cy="69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2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9B63BF-4D64-539A-E5F2-1BC3D120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C168C3-CB90-9F06-9F59-E7CD2E9D8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BEB5BF4-7D7A-9DA0-268C-EF937F1BB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55"/>
            <a:ext cx="12173982" cy="669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A624FD-D3F2-6631-2710-442BEC8E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7BBBE68-128E-6F7B-B74D-A51AFC163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085ED8-5FA2-356A-7A40-413229F4F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23"/>
            <a:ext cx="12192000" cy="68934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31F545E-D6BF-55E2-461C-D74B80205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1" y="4831569"/>
            <a:ext cx="7984671" cy="202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72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A9B9D9-8C4F-8AD6-1580-C5084E81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CF6752A-4002-0C4D-7137-2B0FFA3CE5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1325480"/>
              </p:ext>
            </p:extLst>
          </p:nvPr>
        </p:nvGraphicFramePr>
        <p:xfrm>
          <a:off x="166076" y="26165"/>
          <a:ext cx="11869615" cy="6790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9367">
                  <a:extLst>
                    <a:ext uri="{9D8B030D-6E8A-4147-A177-3AD203B41FA5}">
                      <a16:colId xmlns:a16="http://schemas.microsoft.com/office/drawing/2014/main" val="1694228885"/>
                    </a:ext>
                  </a:extLst>
                </a:gridCol>
                <a:gridCol w="4943710">
                  <a:extLst>
                    <a:ext uri="{9D8B030D-6E8A-4147-A177-3AD203B41FA5}">
                      <a16:colId xmlns:a16="http://schemas.microsoft.com/office/drawing/2014/main" val="3691676493"/>
                    </a:ext>
                  </a:extLst>
                </a:gridCol>
                <a:gridCol w="3956538">
                  <a:extLst>
                    <a:ext uri="{9D8B030D-6E8A-4147-A177-3AD203B41FA5}">
                      <a16:colId xmlns:a16="http://schemas.microsoft.com/office/drawing/2014/main" val="1329624565"/>
                    </a:ext>
                  </a:extLst>
                </a:gridCol>
              </a:tblGrid>
              <a:tr h="50580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成功 </a:t>
                      </a:r>
                      <a:r>
                        <a:rPr lang="en-US" altLang="zh-TW" sz="2800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/</a:t>
                      </a:r>
                      <a:r>
                        <a:rPr lang="zh-TW" altLang="en-US" sz="2800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 失敗原因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結論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502941"/>
                  </a:ext>
                </a:extLst>
              </a:tr>
              <a:tr h="2082715">
                <a:tc>
                  <a:txBody>
                    <a:bodyPr/>
                    <a:lstStyle/>
                    <a:p>
                      <a:r>
                        <a:rPr lang="en-US" altLang="zh-TW" dirty="0"/>
                        <a:t>Case Study #1</a:t>
                      </a:r>
                    </a:p>
                    <a:p>
                      <a:r>
                        <a:rPr lang="en-US" altLang="zh-TW" sz="1800" b="1" i="0" u="none" strike="noStrike" dirty="0">
                          <a:solidFill>
                            <a:srgbClr val="202124"/>
                          </a:solidFill>
                          <a:effectLst/>
                          <a:ea typeface="PMingLiu-ExtB" panose="02020500000000000000" pitchFamily="18" charset="-120"/>
                        </a:rPr>
                        <a:t>Comparing Results</a:t>
                      </a:r>
                      <a:r>
                        <a:rPr lang="zh-TW" altLang="en-US" sz="1800" b="1" i="0" u="none" strike="noStrike" dirty="0">
                          <a:solidFill>
                            <a:srgbClr val="202124"/>
                          </a:solidFill>
                          <a:effectLst/>
                          <a:ea typeface="PMingLiu-ExtB" panose="02020500000000000000" pitchFamily="18" charset="-120"/>
                        </a:rPr>
                        <a:t> </a:t>
                      </a:r>
                      <a:r>
                        <a:rPr lang="en-US" altLang="zh-TW" sz="1800" b="1" i="0" u="none" strike="noStrike" dirty="0">
                          <a:solidFill>
                            <a:srgbClr val="202124"/>
                          </a:solidFill>
                          <a:effectLst/>
                          <a:ea typeface="PMingLiu-ExtB" panose="02020500000000000000" pitchFamily="18" charset="-120"/>
                        </a:rPr>
                        <a:t>Across Trials in</a:t>
                      </a:r>
                      <a:r>
                        <a:rPr lang="en-US" altLang="zh-TW" sz="1800" b="1" i="0" u="none" strike="noStrike" dirty="0">
                          <a:solidFill>
                            <a:srgbClr val="FF0000"/>
                          </a:solidFill>
                          <a:effectLst/>
                          <a:ea typeface="PMingLiu-ExtB" panose="02020500000000000000" pitchFamily="18" charset="-120"/>
                        </a:rPr>
                        <a:t> </a:t>
                      </a:r>
                      <a:r>
                        <a:rPr lang="en-US" altLang="zh-TW" sz="1800" b="1" i="0" u="none" strike="noStrike" dirty="0">
                          <a:effectLst/>
                          <a:ea typeface="PMingLiu-ExtB" panose="02020500000000000000" pitchFamily="18" charset="-120"/>
                        </a:rPr>
                        <a:t>Combination Drug </a:t>
                      </a:r>
                      <a:r>
                        <a:rPr lang="en-US" altLang="zh-TW" sz="1800" b="1" i="0" u="none" strike="noStrike" dirty="0">
                          <a:solidFill>
                            <a:srgbClr val="202124"/>
                          </a:solidFill>
                          <a:effectLst/>
                          <a:ea typeface="PMingLiu-ExtB" panose="02020500000000000000" pitchFamily="18" charset="-120"/>
                        </a:rPr>
                        <a:t>Development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</a:t>
                      </a:r>
                      <a:r>
                        <a:rPr lang="zh-TW" altLang="en-US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成功利用</a:t>
                      </a:r>
                      <a:r>
                        <a:rPr lang="en-US" altLang="zh-TW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RWD(</a:t>
                      </a:r>
                      <a:r>
                        <a:rPr lang="zh-TW" alt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外部臨床試驗</a:t>
                      </a:r>
                      <a:r>
                        <a:rPr lang="zh-TW" altLang="en-US" sz="1800" b="1" i="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收集到的</a:t>
                      </a:r>
                      <a:r>
                        <a:rPr lang="zh-TW" alt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單一治療</a:t>
                      </a:r>
                      <a:r>
                        <a:rPr lang="zh-TW" altLang="en-US" sz="1800" b="1" i="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的數據</a:t>
                      </a:r>
                      <a:r>
                        <a:rPr lang="en-US" altLang="zh-TW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)</a:t>
                      </a:r>
                      <a:r>
                        <a:rPr lang="zh-TW" altLang="en-US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進行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交叉試驗比較</a:t>
                      </a:r>
                      <a:r>
                        <a:rPr lang="zh-TW" altLang="en-US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，證明了聯合藥物治療的臨床益處，加速了藥物的發展和批准過程。</a:t>
                      </a:r>
                      <a:endParaRPr lang="en-US" altLang="zh-TW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  <a:p>
                      <a:endParaRPr lang="en-US" altLang="zh-TW" sz="80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2.</a:t>
                      </a:r>
                      <a:r>
                        <a:rPr lang="zh-TW" altLang="en-US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聯合藥物療法與每個單一療法研究相比， </a:t>
                      </a:r>
                      <a:r>
                        <a:rPr lang="en-US" altLang="zh-TW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ORR</a:t>
                      </a:r>
                      <a:r>
                        <a:rPr lang="zh-TW" altLang="en-US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、</a:t>
                      </a:r>
                      <a:r>
                        <a:rPr lang="en-US" altLang="zh-TW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PFS </a:t>
                      </a:r>
                      <a:r>
                        <a:rPr lang="zh-TW" altLang="en-US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和 </a:t>
                      </a:r>
                      <a:r>
                        <a:rPr lang="en-US" altLang="zh-TW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OS </a:t>
                      </a:r>
                      <a:r>
                        <a:rPr lang="zh-TW" altLang="en-US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顯著改善，為支持監管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部門的</a:t>
                      </a:r>
                      <a:r>
                        <a:rPr lang="zh-TW" altLang="en-US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批准提供了有力的證據。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RWD</a:t>
                      </a:r>
                      <a:r>
                        <a:rPr lang="zh-TW" altLang="en-US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被成功地應用於證明聯合藥物治療的療效，為藥物的批准提供了有力的支持。。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809929"/>
                  </a:ext>
                </a:extLst>
              </a:tr>
              <a:tr h="1963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Case Study #2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Developing Benchmarks</a:t>
                      </a:r>
                      <a:r>
                        <a:rPr lang="zh-TW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</a:t>
                      </a:r>
                      <a:r>
                        <a:rPr lang="en-US" altLang="zh-TW" sz="18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patIent</a:t>
                      </a:r>
                      <a:r>
                        <a:rPr lang="en-US" altLang="zh-TW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‑level Analysis of Outcomes of Refractory</a:t>
                      </a:r>
                      <a:r>
                        <a:rPr lang="zh-TW" altLang="en-US" sz="1800" b="1" i="0" u="none" strike="noStrike" dirty="0"/>
                        <a:t> </a:t>
                      </a:r>
                      <a:r>
                        <a:rPr lang="en-US" altLang="zh-TW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DLBCL from 2 Large Randomized Trials and 2 Academic Databases.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</a:t>
                      </a:r>
                      <a:r>
                        <a:rPr lang="zh-TW" altLang="en-US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在這個案例研究中，研究者透過對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兩個大型隨機試驗</a:t>
                      </a:r>
                      <a:r>
                        <a:rPr lang="zh-TW" altLang="en-US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和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兩個學術資料庫</a:t>
                      </a:r>
                      <a:r>
                        <a:rPr lang="zh-TW" altLang="en-US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的難治性</a:t>
                      </a:r>
                      <a:r>
                        <a:rPr lang="en-US" altLang="zh-TW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DLBCL</a:t>
                      </a:r>
                      <a:r>
                        <a:rPr lang="zh-TW" altLang="en-US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患者的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患者層級分析結果</a:t>
                      </a:r>
                      <a:r>
                        <a:rPr lang="zh-TW" altLang="en-US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進行研究，以建立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基準效果</a:t>
                      </a:r>
                      <a:r>
                        <a:rPr lang="zh-TW" altLang="en-US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評估。</a:t>
                      </a:r>
                      <a:endParaRPr lang="en-US" altLang="zh-TW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2.</a:t>
                      </a:r>
                      <a:r>
                        <a:rPr lang="zh-TW" altLang="en-US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利用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SCHOLAR-1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資料庫中</a:t>
                      </a:r>
                      <a:r>
                        <a:rPr lang="zh-TW" altLang="en-US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的資料以及其他外部資料集，推導出了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基準的療效估計值</a:t>
                      </a:r>
                      <a:r>
                        <a:rPr lang="zh-TW" altLang="en-US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，比較</a:t>
                      </a:r>
                      <a:r>
                        <a:rPr lang="en-US" altLang="zh-TW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Kymriah</a:t>
                      </a:r>
                      <a:r>
                        <a:rPr lang="zh-TW" altLang="en-US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和 </a:t>
                      </a:r>
                      <a:r>
                        <a:rPr lang="en-US" altLang="zh-TW" dirty="0" err="1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Yescarta</a:t>
                      </a:r>
                      <a:r>
                        <a:rPr lang="zh-TW" altLang="en-US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療效的臨床試驗結果。</a:t>
                      </a:r>
                      <a:endParaRPr lang="en-US" altLang="zh-TW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利用</a:t>
                      </a:r>
                      <a:r>
                        <a:rPr lang="en-US" altLang="zh-TW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RWD</a:t>
                      </a:r>
                      <a:r>
                        <a:rPr lang="zh-TW" altLang="en-US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推導出了基準的療效估計值，比較臨床試驗結果，</a:t>
                      </a:r>
                      <a:r>
                        <a:rPr lang="zh-TW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有助於</a:t>
                      </a:r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提高</a:t>
                      </a:r>
                      <a:r>
                        <a:rPr lang="zh-TW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對</a:t>
                      </a:r>
                      <a:r>
                        <a:rPr lang="en-US" altLang="zh-TW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RR DLBCL</a:t>
                      </a:r>
                      <a:r>
                        <a:rPr lang="zh-TW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治療方案有效性的認識，並且能夠為監管機構提供充分的證據來支持批准。</a:t>
                      </a:r>
                      <a:r>
                        <a:rPr lang="zh-TW" altLang="en-US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。</a:t>
                      </a:r>
                    </a:p>
                    <a:p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237946"/>
                  </a:ext>
                </a:extLst>
              </a:tr>
              <a:tr h="21272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Case Study #3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u="sng" strike="noStrike" dirty="0">
                          <a:solidFill>
                            <a:srgbClr val="FF0000"/>
                          </a:solidFill>
                          <a:effectLst/>
                          <a:ea typeface="PMingLiu-ExtB" panose="02020500000000000000" pitchFamily="18" charset="-120"/>
                        </a:rPr>
                        <a:t>Unsuccessful Use </a:t>
                      </a:r>
                      <a:r>
                        <a:rPr lang="en-US" altLang="zh-TW" sz="1800" i="0" u="none" strike="noStrike" dirty="0">
                          <a:effectLst/>
                          <a:ea typeface="PMingLiu-ExtB" panose="02020500000000000000" pitchFamily="18" charset="-120"/>
                        </a:rPr>
                        <a:t>of RWD in Demonstrating Clinical Benefits of Exportin1(XPO1) Inhibitor from a Single Arm Study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FDA</a:t>
                      </a:r>
                      <a:r>
                        <a:rPr lang="zh-TW" altLang="en-US" sz="1600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 結論</a:t>
                      </a:r>
                      <a:endParaRPr lang="en-US" altLang="zh-TW" sz="160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  <a:p>
                      <a:pPr rtl="0">
                        <a:lnSpc>
                          <a:spcPct val="100000"/>
                        </a:lnSpc>
                      </a:pPr>
                      <a:r>
                        <a:rPr lang="en-US" altLang="zh-TW" sz="1600" b="0" i="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</a:t>
                      </a:r>
                      <a:r>
                        <a:rPr lang="zh-TW" altLang="en-US" sz="1600" b="0" i="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 </a:t>
                      </a:r>
                      <a:r>
                        <a:rPr lang="en-US" altLang="zh-TW" sz="1600" b="0" i="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the analysis were</a:t>
                      </a:r>
                      <a:r>
                        <a:rPr lang="en-US" altLang="zh-TW" sz="1600" b="1" i="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 </a:t>
                      </a:r>
                      <a:r>
                        <a:rPr lang="en-US" altLang="zh-TW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not pre-specified</a:t>
                      </a:r>
                      <a:r>
                        <a:rPr lang="en-US" altLang="zh-TW" sz="1600" b="0" i="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 and had </a:t>
                      </a:r>
                      <a:r>
                        <a:rPr lang="en-US" altLang="zh-TW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methodological issues</a:t>
                      </a:r>
                      <a:r>
                        <a:rPr lang="en-US" altLang="zh-TW" sz="1600" b="1" i="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.</a:t>
                      </a:r>
                      <a:endParaRPr lang="zh-TW" altLang="en-US" sz="500" b="0" dirty="0"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  <a:p>
                      <a:pPr rtl="0">
                        <a:lnSpc>
                          <a:spcPct val="100000"/>
                        </a:lnSpc>
                      </a:pPr>
                      <a:r>
                        <a:rPr lang="en-US" altLang="zh-TW" sz="1600" b="0" i="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2.patients between two studies were </a:t>
                      </a:r>
                      <a:r>
                        <a:rPr lang="en-US" altLang="zh-TW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not comparable</a:t>
                      </a:r>
                      <a:r>
                        <a:rPr lang="en-US" altLang="zh-TW" sz="1600" b="1" i="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.</a:t>
                      </a:r>
                      <a:r>
                        <a:rPr lang="en-US" altLang="zh-TW" sz="1600" b="0" i="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 </a:t>
                      </a:r>
                      <a:endParaRPr lang="zh-TW" altLang="en-US" sz="500" b="0" dirty="0"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  <a:p>
                      <a:pPr rtl="0">
                        <a:lnSpc>
                          <a:spcPct val="100000"/>
                        </a:lnSpc>
                      </a:pPr>
                      <a:r>
                        <a:rPr lang="en-US" altLang="zh-TW" sz="1600" b="0" i="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3.direct comparison between two studies provided </a:t>
                      </a:r>
                      <a:r>
                        <a:rPr lang="en-US" altLang="zh-TW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biased estimate of treatment effect</a:t>
                      </a:r>
                      <a:r>
                        <a:rPr lang="en-US" altLang="zh-TW" sz="1600" b="0" i="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 in overall survival.</a:t>
                      </a:r>
                      <a:r>
                        <a:rPr lang="en-US" altLang="zh-TW" sz="1600" b="0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 </a:t>
                      </a:r>
                      <a:endParaRPr lang="zh-TW" altLang="en-US" sz="160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RWD</a:t>
                      </a:r>
                      <a:r>
                        <a:rPr lang="zh-TW" altLang="en-US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的分析方法未預先指定；兩個研究中的患者不具備可比性；直接比較提供了偏倚的估計，未能成功利用</a:t>
                      </a:r>
                      <a:r>
                        <a:rPr lang="en-US" altLang="zh-TW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RWD</a:t>
                      </a:r>
                      <a:r>
                        <a:rPr lang="zh-TW" altLang="en-US" dirty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證明藥物的臨床益處，不能提供足夠的支持性證據。。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151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672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CA3DAA-08BB-476F-9793-941CFAEA5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EF744A-E0CA-4659-9909-4B77BF70D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9C8437-171E-4687-AA5E-A46A56AEE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FEFA667-DE58-4745-9E9D-C6E61CB06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628971-9490-B8EF-43F1-205F39249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823" y="1556238"/>
            <a:ext cx="9932377" cy="3625362"/>
          </a:xfrm>
        </p:spPr>
        <p:txBody>
          <a:bodyPr>
            <a:normAutofit lnSpcReduction="10000"/>
          </a:bodyPr>
          <a:lstStyle/>
          <a:p>
            <a:pPr rtl="0">
              <a:lnSpc>
                <a:spcPct val="100000"/>
              </a:lnSpc>
            </a:pPr>
            <a:r>
              <a:rPr lang="zh-TW" altLang="en-US" sz="1800" b="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在大多數情況下，</a:t>
            </a:r>
            <a:r>
              <a:rPr lang="en-US" altLang="zh-TW" sz="1800" b="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RWE </a:t>
            </a:r>
            <a:r>
              <a:rPr lang="zh-TW" altLang="en-US" sz="1800" b="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用於腫瘤學監管提交，將</a:t>
            </a:r>
            <a:r>
              <a:rPr lang="zh-TW" altLang="en-US" sz="1800" b="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實驗性治療的療效與其他研究的對照治療進行比較</a:t>
            </a:r>
            <a:r>
              <a:rPr lang="zh-TW" altLang="en-US" sz="1800" b="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來產生</a:t>
            </a:r>
            <a:r>
              <a:rPr lang="en-US" altLang="zh-TW" sz="1800" b="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RWE</a:t>
            </a:r>
            <a:r>
              <a:rPr lang="zh-TW" altLang="en-US" sz="1800" b="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的。 </a:t>
            </a:r>
            <a:endParaRPr lang="en-US" altLang="zh-TW" sz="1800" b="0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rtl="0">
              <a:lnSpc>
                <a:spcPct val="100000"/>
              </a:lnSpc>
            </a:pPr>
            <a:r>
              <a:rPr lang="zh-TW" altLang="en-US" sz="1800" b="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這些實驗性治療通常來自</a:t>
            </a:r>
            <a:r>
              <a:rPr lang="en-US" altLang="zh-TW" sz="1800" b="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(1)</a:t>
            </a:r>
            <a:r>
              <a:rPr lang="zh-TW" altLang="en-US" sz="1800" b="0" dirty="0">
                <a:effectLst/>
                <a:highlight>
                  <a:srgbClr val="FFFF00"/>
                </a:highligh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非對照</a:t>
            </a:r>
            <a:r>
              <a:rPr lang="zh-TW" altLang="en-US" sz="1800" b="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的（通常是單臂）研究</a:t>
            </a:r>
            <a:r>
              <a:rPr lang="zh-TW" altLang="en-US" sz="1800" b="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，與 </a:t>
            </a:r>
            <a:r>
              <a:rPr lang="en-US" altLang="zh-TW" sz="1800" b="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(2)</a:t>
            </a:r>
            <a:r>
              <a:rPr lang="zh-TW" altLang="en-US" sz="1800" b="0" dirty="0">
                <a:effectLst/>
                <a:highlight>
                  <a:srgbClr val="FFFF00"/>
                </a:highligh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對照治療</a:t>
            </a:r>
            <a:r>
              <a:rPr lang="zh-TW" altLang="en-US" sz="1800" b="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的療效</a:t>
            </a:r>
            <a:r>
              <a:rPr lang="en-US" altLang="zh-TW" sz="1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[</a:t>
            </a:r>
            <a:r>
              <a:rPr lang="zh-TW" altLang="en-US" sz="1800" b="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通常是</a:t>
            </a:r>
            <a:r>
              <a:rPr lang="zh-TW" altLang="en-US" sz="1800" b="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實驗性組合治療的單一治療成分</a:t>
            </a:r>
            <a:r>
              <a:rPr lang="en-US" altLang="zh-TW" sz="1800" b="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(often monotherapy components of an experimental combination treatment</a:t>
            </a:r>
            <a:r>
              <a:rPr lang="zh-TW" altLang="en-US" sz="1800" b="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1800" b="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r>
              <a:rPr lang="en-US" altLang="zh-TW" sz="1800" b="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]</a:t>
            </a:r>
            <a:r>
              <a:rPr lang="zh-TW" altLang="en-US" sz="1800" b="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1800" b="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進行比較而生的。 </a:t>
            </a:r>
            <a:endParaRPr lang="en-US" altLang="zh-TW" sz="1800" b="0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rtl="0">
              <a:lnSpc>
                <a:spcPct val="100000"/>
              </a:lnSpc>
            </a:pPr>
            <a:r>
              <a:rPr lang="zh-TW" altLang="en-US" sz="1800" b="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此後，透過資料集匹配來調整混雜因素，以彌補缺乏隨機分配而導致的混雜因素。</a:t>
            </a:r>
          </a:p>
          <a:p>
            <a:pPr>
              <a:lnSpc>
                <a:spcPct val="100000"/>
              </a:lnSpc>
            </a:pPr>
            <a:r>
              <a:rPr lang="zh-TW" altLang="en-US" sz="1800" b="0" i="0" u="none" strike="noStrike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在不成功的提交中確定的主要問題包括</a:t>
            </a:r>
            <a:endParaRPr lang="en-US" altLang="zh-TW" sz="1800" b="0" i="0" u="none" strike="noStrike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800" b="0" i="0" u="none" strike="noStrike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</a:t>
            </a:r>
            <a:r>
              <a:rPr lang="en-US" altLang="zh-TW" sz="1800" b="0" i="0" u="none" strike="noStrike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(1)</a:t>
            </a:r>
            <a:r>
              <a:rPr lang="zh-TW" altLang="en-US" sz="1800" b="0" i="0" u="none" strike="noStrike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樣本量小</a:t>
            </a:r>
            <a:endParaRPr lang="en-US" altLang="zh-TW" sz="1800" b="0" i="0" u="none" strike="noStrike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800" b="0" i="0" u="none" strike="noStrike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</a:t>
            </a:r>
            <a:r>
              <a:rPr lang="en-US" altLang="zh-TW" sz="1800" b="0" i="0" u="none" strike="noStrike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(2)</a:t>
            </a:r>
            <a:r>
              <a:rPr lang="zh-TW" altLang="en-US" sz="1800" b="0" i="0" u="none" strike="noStrike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缺失數據量大</a:t>
            </a:r>
            <a:endParaRPr lang="en-US" altLang="zh-TW" sz="1800" b="0" i="0" u="none" strike="noStrike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800" b="0" i="0" u="none" strike="noStrike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</a:t>
            </a:r>
            <a:r>
              <a:rPr lang="en-US" altLang="zh-TW" sz="1800" b="0" i="0" u="none" strike="noStrike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(3)</a:t>
            </a:r>
            <a:r>
              <a:rPr lang="zh-TW" altLang="en-US" sz="1800" b="0" i="0" u="none" strike="noStrike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治療效果的幅度不足以充分解釋從</a:t>
            </a:r>
            <a:r>
              <a:rPr lang="en-US" altLang="zh-TW" sz="1800" b="0" i="0" u="none" strike="noStrike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RWE</a:t>
            </a:r>
            <a:r>
              <a:rPr lang="zh-TW" altLang="en-US" sz="1800" b="0" i="0" u="none" strike="noStrike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的比較性治療效果所產生的不確定性</a:t>
            </a:r>
            <a:br>
              <a:rPr lang="zh-TW" altLang="en-US" sz="1700" dirty="0">
                <a:solidFill>
                  <a:schemeClr val="tx1">
                    <a:alpha val="55000"/>
                  </a:schemeClr>
                </a:solidFill>
              </a:rPr>
            </a:br>
            <a:endParaRPr lang="zh-TW" altLang="en-US" sz="1700" dirty="0">
              <a:solidFill>
                <a:schemeClr val="tx1">
                  <a:alpha val="5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721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7BD626DE-71D1-DDB5-8ADD-3F080DDA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833" y="1784811"/>
            <a:ext cx="9546333" cy="32883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ts val="0"/>
              </a:spcBef>
              <a:buSzPts val="3600"/>
            </a:pPr>
            <a:r>
              <a:rPr lang="zh-TW" altLang="en-US" sz="5333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臨床試驗以及</a:t>
            </a:r>
            <a:br>
              <a:rPr lang="en-US" altLang="zh-TW" sz="5333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5333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真實世界數據</a:t>
            </a:r>
            <a:r>
              <a:rPr lang="en-US" altLang="zh-TW" sz="5333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5333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證據之比較</a:t>
            </a:r>
            <a:br>
              <a:rPr lang="en-US" altLang="zh-TW" sz="5333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5333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429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CA3DAA-08BB-476F-9793-941CFAEA5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EF744A-E0CA-4659-9909-4B77BF70D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9C8437-171E-4687-AA5E-A46A56AEE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FEFA667-DE58-4745-9E9D-C6E61CB06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628971-9490-B8EF-43F1-205F39249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823" y="1417320"/>
            <a:ext cx="9932377" cy="3764280"/>
          </a:xfrm>
        </p:spPr>
        <p:txBody>
          <a:bodyPr>
            <a:normAutofit/>
          </a:bodyPr>
          <a:lstStyle/>
          <a:p>
            <a:pPr rtl="0">
              <a:lnSpc>
                <a:spcPct val="100000"/>
              </a:lnSpc>
            </a:pP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在隨機對照試驗中使用 </a:t>
            </a: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RWD </a:t>
            </a: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來增強現有控制組的情況單獨進行了回顧，因為在單獨的 </a:t>
            </a: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RWD </a:t>
            </a: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與隨機對照試驗中的人群有很大不同的情況下，該方法具有</a:t>
            </a:r>
            <a:r>
              <a:rPr lang="zh-TW" altLang="en-US" sz="2400" b="1" i="0" u="none" strike="noStrike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控制風險</a:t>
            </a: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的優勢。</a:t>
            </a:r>
            <a:endParaRPr lang="en-US" altLang="zh-TW" sz="2400" b="0" i="0" u="none" strike="noStrike" dirty="0">
              <a:solidFill>
                <a:srgbClr val="000000"/>
              </a:solidFill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0" indent="0" rtl="0">
              <a:lnSpc>
                <a:spcPct val="100000"/>
              </a:lnSpc>
              <a:buNone/>
            </a:pPr>
            <a:endParaRPr lang="en-US" altLang="zh-TW" sz="800" dirty="0">
              <a:solidFill>
                <a:srgbClr val="00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rtl="0">
              <a:lnSpc>
                <a:spcPct val="100000"/>
              </a:lnSpc>
            </a:pP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 </a:t>
            </a: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RWD </a:t>
            </a: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研究的操作方面也非常重要。 </a:t>
            </a:r>
            <a:r>
              <a:rPr lang="zh-TW" altLang="en-US" sz="2400" b="0" i="0" u="none" strike="noStrike" dirty="0">
                <a:solidFill>
                  <a:srgbClr val="0D0D0D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例如在</a:t>
            </a:r>
            <a:r>
              <a:rPr lang="zh-TW" altLang="en-US" sz="2400" b="1" i="0" u="none" strike="noStrike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進行終點分析之前制定統計分析計劃</a:t>
            </a:r>
            <a:r>
              <a:rPr lang="zh-TW" altLang="en-US" sz="2400" b="0" i="0" u="none" strike="noStrike" dirty="0">
                <a:solidFill>
                  <a:srgbClr val="0D0D0D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（</a:t>
            </a:r>
            <a:r>
              <a:rPr lang="en-US" altLang="zh-TW" sz="2400" b="0" i="0" u="none" strike="noStrike" dirty="0">
                <a:solidFill>
                  <a:srgbClr val="0D0D0D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SAP</a:t>
            </a:r>
            <a:r>
              <a:rPr lang="zh-TW" altLang="en-US" sz="2400" b="0" i="0" u="none" strike="noStrike" dirty="0">
                <a:solidFill>
                  <a:srgbClr val="0D0D0D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，</a:t>
            </a:r>
            <a:r>
              <a:rPr lang="en-US" altLang="zh-TW" sz="2000" i="0" dirty="0">
                <a:solidFill>
                  <a:srgbClr val="191919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Statistical Analysis Plan</a:t>
            </a:r>
            <a:r>
              <a:rPr lang="zh-TW" altLang="en-US" sz="2400" b="0" i="0" u="none" strike="noStrike" dirty="0">
                <a:solidFill>
                  <a:srgbClr val="0D0D0D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）並</a:t>
            </a:r>
            <a:r>
              <a:rPr lang="zh-TW" altLang="en-US" sz="2400" b="1" i="0" u="none" strike="noStrike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解決潛在偏見問題</a:t>
            </a:r>
            <a:r>
              <a:rPr lang="zh-TW" altLang="en-US" sz="2400" b="0" i="0" u="none" strike="noStrike" dirty="0">
                <a:solidFill>
                  <a:srgbClr val="0D0D0D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，例如，根據資料建立傾向評分模型，對確保結果的可靠性至關重要</a:t>
            </a: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，且敏感度分析需要與 </a:t>
            </a: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RWD </a:t>
            </a: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的來源一起考慮。</a:t>
            </a:r>
            <a:endParaRPr lang="zh-TW" altLang="en-US" sz="2400" b="0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4240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89F78B1-AB84-66CE-F050-BFC41B973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402" y="519090"/>
            <a:ext cx="4644421" cy="1722603"/>
          </a:xfrm>
        </p:spPr>
        <p:txBody>
          <a:bodyPr>
            <a:normAutofit fontScale="90000"/>
          </a:bodyPr>
          <a:lstStyle/>
          <a:p>
            <a:r>
              <a:rPr lang="en-US" altLang="zh-TW" dirty="0" err="1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Stargardt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disease 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進展至萎縮的自然史研究中病患在基線訪問時的人口特徵</a:t>
            </a:r>
            <a:br>
              <a:rPr lang="zh-TW" altLang="en-US" dirty="0"/>
            </a:br>
            <a:br>
              <a:rPr lang="zh-TW" altLang="zh-TW" sz="28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endParaRPr lang="zh-TW" altLang="en-US" sz="2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762725-F93A-0E21-3FF0-751B6931C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539" y="1916723"/>
            <a:ext cx="4966946" cy="4941275"/>
          </a:xfrm>
        </p:spPr>
        <p:txBody>
          <a:bodyPr>
            <a:normAutofit fontScale="55000" lnSpcReduction="20000"/>
          </a:bodyPr>
          <a:lstStyle/>
          <a:p>
            <a:pPr>
              <a:spcAft>
                <a:spcPts val="800"/>
              </a:spcAft>
            </a:pP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在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2013</a:t>
            </a: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年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月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22</a:t>
            </a: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日至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2014</a:t>
            </a: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年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12</a:t>
            </a: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月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12</a:t>
            </a: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日間，共有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251</a:t>
            </a: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名參與者的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458</a:t>
            </a: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隻眼睛在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9</a:t>
            </a: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個臨床中心被納入了回顧性研究</a:t>
            </a:r>
            <a:endParaRPr lang="en-US" altLang="zh-TW" sz="1900" kern="100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207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名患者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(82.5%)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的雙眼均納入研究。</a:t>
            </a:r>
            <a:endParaRPr lang="en-US" altLang="zh-TW" sz="1900" kern="1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    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基線平均年齡為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29.9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±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15.0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歲</a:t>
            </a:r>
            <a:endParaRPr lang="en-US" altLang="zh-TW" sz="1900" kern="100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    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23.9%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的樣本年齡小於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18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歲。</a:t>
            </a:r>
            <a:endParaRPr lang="en-US" altLang="zh-TW" sz="1900" kern="100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   </a:t>
            </a:r>
            <a:r>
              <a:rPr lang="zh-TW" altLang="en-US" sz="1900" kern="1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900" kern="1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900" kern="1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患者更有可能是女性（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n = 148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；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59.0%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）</a:t>
            </a:r>
            <a:endParaRPr lang="en-US" altLang="zh-TW" sz="1900" kern="100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    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自我認定為白人（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n = 174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；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69.3%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）</a:t>
            </a:r>
            <a:endParaRPr lang="en-US" altLang="zh-TW" sz="1900" kern="100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 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出現症狀的平均年齡為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21.8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±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13.3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歲</a:t>
            </a: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。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1900" kern="100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首次就診時，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5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名患者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(2.0%)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正在服用維生素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A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補充劑。</a:t>
            </a:r>
            <a:endParaRPr lang="en-US" altLang="zh-TW" sz="1900" kern="100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在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251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名患者中</a:t>
            </a:r>
            <a:r>
              <a:rPr lang="en-US" altLang="zh-TW" sz="1900" kern="1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:</a:t>
            </a:r>
            <a:endParaRPr lang="en-US" altLang="zh-TW" sz="1900" kern="100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   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94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名患者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(37.5%)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就診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次</a:t>
            </a:r>
            <a:endParaRPr lang="en-US" altLang="zh-TW" sz="1900" kern="100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   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118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名患者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(47.0%)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就診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3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次</a:t>
            </a:r>
            <a:endParaRPr lang="en-US" altLang="zh-TW" sz="1900" kern="100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zh-TW" altLang="en-US" sz="1900" kern="1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   </a:t>
            </a:r>
            <a:r>
              <a:rPr lang="en-US" altLang="zh-TW" sz="1900" kern="1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900" kern="1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39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名患者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( 15.5%)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就診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4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次。 平均追蹤年數為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3.9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±</a:t>
            </a:r>
            <a:r>
              <a:rPr lang="en-US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1.6 </a:t>
            </a:r>
            <a:r>
              <a:rPr lang="zh-TW" altLang="zh-TW" sz="19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年。 </a:t>
            </a:r>
            <a:endParaRPr lang="en-US" altLang="zh-TW" sz="1900" kern="100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TW" altLang="en-US" sz="1400" dirty="0"/>
          </a:p>
        </p:txBody>
      </p:sp>
      <p:pic>
        <p:nvPicPr>
          <p:cNvPr id="4" name="圖片 3" descr="一張含有 文字, 螢幕擷取畫面, 功能表, 文件 的圖片&#10;&#10;自動產生的描述">
            <a:extLst>
              <a:ext uri="{FF2B5EF4-FFF2-40B4-BE49-F238E27FC236}">
                <a16:creationId xmlns:a16="http://schemas.microsoft.com/office/drawing/2014/main" id="{54662992-E58A-CD04-8528-3F4CDF10E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268" y="105142"/>
            <a:ext cx="3888911" cy="664771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0CB32A4-2241-C5F4-1AAB-D803BAADE949}"/>
              </a:ext>
            </a:extLst>
          </p:cNvPr>
          <p:cNvSpPr txBox="1"/>
          <p:nvPr/>
        </p:nvSpPr>
        <p:spPr>
          <a:xfrm>
            <a:off x="9214337" y="1380392"/>
            <a:ext cx="638909" cy="1758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9CEB78-9450-4CEF-FD2E-65080099462C}"/>
              </a:ext>
            </a:extLst>
          </p:cNvPr>
          <p:cNvSpPr txBox="1"/>
          <p:nvPr/>
        </p:nvSpPr>
        <p:spPr>
          <a:xfrm>
            <a:off x="9217269" y="1555873"/>
            <a:ext cx="635978" cy="1660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DDC8691-92ED-9DCC-32FE-17675CD06126}"/>
              </a:ext>
            </a:extLst>
          </p:cNvPr>
          <p:cNvSpPr txBox="1"/>
          <p:nvPr/>
        </p:nvSpPr>
        <p:spPr>
          <a:xfrm>
            <a:off x="9217268" y="3676196"/>
            <a:ext cx="635978" cy="1660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4355C91-ACEC-2B8B-0DDD-03A54FDD9BAC}"/>
              </a:ext>
            </a:extLst>
          </p:cNvPr>
          <p:cNvSpPr txBox="1"/>
          <p:nvPr/>
        </p:nvSpPr>
        <p:spPr>
          <a:xfrm>
            <a:off x="9217268" y="4120025"/>
            <a:ext cx="635978" cy="1660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3C9D767-4BD3-B9C3-F6FE-2B1E8E30D73F}"/>
              </a:ext>
            </a:extLst>
          </p:cNvPr>
          <p:cNvSpPr txBox="1"/>
          <p:nvPr/>
        </p:nvSpPr>
        <p:spPr>
          <a:xfrm>
            <a:off x="9202614" y="2525075"/>
            <a:ext cx="635978" cy="1660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DFA2D7F-CCC0-3408-E758-E3E20A02696D}"/>
              </a:ext>
            </a:extLst>
          </p:cNvPr>
          <p:cNvSpPr txBox="1"/>
          <p:nvPr/>
        </p:nvSpPr>
        <p:spPr>
          <a:xfrm>
            <a:off x="10381438" y="1402035"/>
            <a:ext cx="635978" cy="16608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55942A0-C9E4-F6A5-6427-47F1AF2A3E60}"/>
              </a:ext>
            </a:extLst>
          </p:cNvPr>
          <p:cNvSpPr txBox="1"/>
          <p:nvPr/>
        </p:nvSpPr>
        <p:spPr>
          <a:xfrm>
            <a:off x="9217268" y="5778715"/>
            <a:ext cx="635978" cy="1660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0225FF8-E437-FC84-8BB0-A63C1CA7EB87}"/>
              </a:ext>
            </a:extLst>
          </p:cNvPr>
          <p:cNvSpPr txBox="1"/>
          <p:nvPr/>
        </p:nvSpPr>
        <p:spPr>
          <a:xfrm>
            <a:off x="10349059" y="2525075"/>
            <a:ext cx="635978" cy="16608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E2C2666-0C26-2D7E-EE0F-E2ABD7F0EC57}"/>
              </a:ext>
            </a:extLst>
          </p:cNvPr>
          <p:cNvSpPr txBox="1"/>
          <p:nvPr/>
        </p:nvSpPr>
        <p:spPr>
          <a:xfrm>
            <a:off x="10381438" y="1576915"/>
            <a:ext cx="635978" cy="16608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3E26AC5-7706-B845-E8E2-C72AC672D5DA}"/>
              </a:ext>
            </a:extLst>
          </p:cNvPr>
          <p:cNvSpPr txBox="1"/>
          <p:nvPr/>
        </p:nvSpPr>
        <p:spPr>
          <a:xfrm>
            <a:off x="10349059" y="3676370"/>
            <a:ext cx="635978" cy="16608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AA02773-7BEA-B087-50D9-2D7D9ED02480}"/>
              </a:ext>
            </a:extLst>
          </p:cNvPr>
          <p:cNvSpPr txBox="1"/>
          <p:nvPr/>
        </p:nvSpPr>
        <p:spPr>
          <a:xfrm>
            <a:off x="10349059" y="4083797"/>
            <a:ext cx="635978" cy="16608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779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B9A298-956E-2C52-FB64-4FF1A5702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前瞻性研究 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–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人口特徵</a:t>
            </a: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6893F7-1D58-79C2-C40B-5CB14FC3F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760814"/>
          </a:xfrm>
        </p:spPr>
        <p:txBody>
          <a:bodyPr>
            <a:normAutofit/>
          </a:bodyPr>
          <a:lstStyle/>
          <a:p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在這項前瞻性研究中，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2013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年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10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月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21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日至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2015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年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月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30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日期間入組了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259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名患者（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489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隻眼睛）。</a:t>
            </a:r>
            <a:endParaRPr lang="en-US" altLang="zh-TW" sz="1800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與回顧性研究中的患者相比，</a:t>
            </a:r>
            <a:endParaRPr lang="en-US" altLang="zh-TW" sz="1800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    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基線時的平均年齡稍大，為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33 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歲，但小於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18 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歲的比例相似，為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17.4%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800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18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   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前瞻性隊列更有可能是女性（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n = 141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；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54.5%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）和白人（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n = 222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；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85.7%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）</a:t>
            </a:r>
            <a:endParaRPr lang="en-US" altLang="zh-TW" sz="1800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    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238 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名患者出現症狀的平均年齡為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22.3 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±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12.9 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歲</a:t>
            </a:r>
            <a:endParaRPr lang="en-US" altLang="zh-TW" sz="18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    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21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名患者記不起年齡。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37 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名患者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(14.3%) 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報告基線時使用了維生素</a:t>
            </a:r>
            <a:r>
              <a:rPr lang="en-US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A</a:t>
            </a:r>
            <a:r>
              <a:rPr lang="zh-TW" altLang="zh-TW" sz="18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800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    </a:t>
            </a:r>
            <a:r>
              <a:rPr lang="en-US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基線訪視時臨床眼底檢查得出的特徵與回顧性研究中觀察到的特徵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沒有顯著差異</a:t>
            </a:r>
            <a:r>
              <a:rPr lang="zh-TW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2154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19D980C7-9FFC-976F-9F39-E71EA20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在回顧性和前瞻性</a:t>
            </a:r>
            <a:r>
              <a:rPr lang="en-US" altLang="zh-TW" sz="1800" dirty="0" err="1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Stargardt</a:t>
            </a:r>
            <a:r>
              <a:rPr lang="zh-TW" altLang="en-US" sz="1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病進展至萎縮的自然史研究中，患者在第一次訪問時的視力</a:t>
            </a:r>
            <a:r>
              <a:rPr lang="en-US" altLang="zh-TW" sz="1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1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1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VA</a:t>
            </a:r>
            <a:r>
              <a:rPr lang="zh-TW" altLang="en-US" sz="1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1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18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DD558C-2B39-6296-1C91-CA9F3975B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131" y="2015732"/>
            <a:ext cx="4624754" cy="40377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TW" altLang="en-US" sz="1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回顧性研究</a:t>
            </a:r>
            <a:r>
              <a:rPr lang="zh-TW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基線時的平均</a:t>
            </a:r>
            <a:r>
              <a:rPr lang="en-US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VA </a:t>
            </a:r>
            <a:r>
              <a:rPr lang="zh-TW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為</a:t>
            </a:r>
            <a:r>
              <a:rPr lang="en-US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20/120</a:t>
            </a:r>
            <a:r>
              <a:rPr lang="zh-TW" altLang="zh-TW" sz="1800" kern="10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（四分位數範圍，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20/91-20/200</a:t>
            </a:r>
            <a:r>
              <a:rPr lang="zh-TW" altLang="zh-TW" sz="1800" kern="10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）</a:t>
            </a:r>
            <a:r>
              <a:rPr lang="zh-TW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，其中</a:t>
            </a:r>
            <a:r>
              <a:rPr lang="en-US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36% </a:t>
            </a:r>
            <a:r>
              <a:rPr lang="zh-TW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VA </a:t>
            </a:r>
            <a:r>
              <a:rPr lang="zh-TW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為</a:t>
            </a:r>
            <a:r>
              <a:rPr lang="en-US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20/70 </a:t>
            </a:r>
            <a:r>
              <a:rPr lang="zh-TW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或更好。</a:t>
            </a:r>
            <a:endParaRPr lang="en-US" altLang="zh-TW" sz="1800" kern="100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zh-TW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前瞻性研究基線時的平均</a:t>
            </a:r>
            <a:r>
              <a:rPr lang="en-US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BCVA </a:t>
            </a:r>
            <a:r>
              <a:rPr lang="zh-TW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為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20/152</a:t>
            </a:r>
            <a:r>
              <a:rPr lang="zh-TW" altLang="zh-TW" sz="1800" kern="10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（四分位數間距，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20/91-20/200</a:t>
            </a:r>
            <a:r>
              <a:rPr lang="zh-TW" altLang="zh-TW" sz="1800" kern="10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）</a:t>
            </a:r>
            <a:r>
              <a:rPr lang="zh-TW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1800" kern="10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前瞻性隊列的基線視力比回顧性隊列差</a:t>
            </a:r>
            <a:r>
              <a:rPr lang="zh-TW" altLang="en-US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，只有</a:t>
            </a:r>
            <a:r>
              <a:rPr lang="en-US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20</a:t>
            </a:r>
            <a:r>
              <a:rPr lang="zh-TW" altLang="en-US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％的前瞻性隊列在基線時的視力為</a:t>
            </a:r>
            <a:r>
              <a:rPr lang="en-US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20/70</a:t>
            </a:r>
            <a:r>
              <a:rPr lang="zh-TW" altLang="en-US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或更好。</a:t>
            </a:r>
            <a:r>
              <a:rPr lang="en-US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zh-TW" altLang="en-US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最佳矯正視力是使用早期糖尿病視網膜病變協議獲得的。 根據納入標準，最佳矯正視力最低為</a:t>
            </a:r>
            <a:r>
              <a:rPr lang="en-US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20/400</a:t>
            </a:r>
            <a:r>
              <a:rPr lang="zh-TW" altLang="en-US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。</a:t>
            </a:r>
            <a:r>
              <a:rPr lang="zh-TW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1800" kern="100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TW" altLang="en-US" sz="1700" dirty="0"/>
          </a:p>
        </p:txBody>
      </p:sp>
      <p:pic>
        <p:nvPicPr>
          <p:cNvPr id="4" name="圖片 3" descr="一張含有 文字, 字型, 螢幕擷取畫面, 數字 的圖片&#10;&#10;自動產生的描述">
            <a:extLst>
              <a:ext uri="{FF2B5EF4-FFF2-40B4-BE49-F238E27FC236}">
                <a16:creationId xmlns:a16="http://schemas.microsoft.com/office/drawing/2014/main" id="{B35449DD-C718-7039-4E92-D3F8476E6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1637648"/>
            <a:ext cx="4960442" cy="29966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928FE660-9D5E-7222-5FAF-9E34D9CB6A4E}"/>
              </a:ext>
            </a:extLst>
          </p:cNvPr>
          <p:cNvSpPr txBox="1"/>
          <p:nvPr/>
        </p:nvSpPr>
        <p:spPr>
          <a:xfrm>
            <a:off x="8974013" y="3657995"/>
            <a:ext cx="723901" cy="2106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157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BC1B3B-E604-2BFB-E327-EB68F5AD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28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 Longitudinal Study of </a:t>
            </a:r>
            <a:r>
              <a:rPr lang="en-US" altLang="zh-TW" sz="2800" b="1" kern="10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Stargardt</a:t>
            </a:r>
            <a:r>
              <a:rPr lang="en-US" altLang="zh-TW" sz="28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Disease: Quantitative Assessment of Fundus Autofluorescence (</a:t>
            </a:r>
            <a:r>
              <a:rPr lang="zh-TW" altLang="zh-TW" sz="28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眼底自發螢光</a:t>
            </a:r>
            <a:r>
              <a:rPr lang="en-US" altLang="zh-TW" sz="28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), Progression, and Genotype Correlations (2015)</a:t>
            </a:r>
            <a:endParaRPr lang="zh-TW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FB126C-45E7-FBD7-5205-03D5DF8B1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PURPOSE : 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We characterized subtypes of fundus autofluorescence (AF) and the progression of retinal atrophy (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眼底自發螢光（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AF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）的亞型和視網膜萎縮的進展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), and correlated these findings with genotype in </a:t>
            </a:r>
            <a:r>
              <a:rPr lang="en-US" altLang="zh-TW" sz="18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Stargardt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disease.</a:t>
            </a:r>
          </a:p>
          <a:p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Patients were classified into three AF subtypes:</a:t>
            </a:r>
            <a:r>
              <a:rPr lang="en-US" altLang="zh-TW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	</a:t>
            </a:r>
            <a:r>
              <a:rPr lang="en-US" altLang="zh-TW" dirty="0"/>
              <a:t> 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DF320A-4D54-FAAB-3AC4-E5858D282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568" y="3627783"/>
            <a:ext cx="6484788" cy="302247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0F63F7B-253C-BC58-4A2F-A679D9D9D9C2}"/>
              </a:ext>
            </a:extLst>
          </p:cNvPr>
          <p:cNvSpPr txBox="1"/>
          <p:nvPr/>
        </p:nvSpPr>
        <p:spPr>
          <a:xfrm>
            <a:off x="9602788" y="4022411"/>
            <a:ext cx="11127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微軟正黑體" panose="020B0604030504040204" pitchFamily="34" charset="-120"/>
                <a:cs typeface="+mn-cs"/>
              </a:rPr>
              <a:t>19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微軟正黑體" panose="020B0604030504040204" pitchFamily="34" charset="-120"/>
                <a:cs typeface="+mn-cs"/>
              </a:rPr>
              <a:t>41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微軟正黑體" panose="020B0604030504040204" pitchFamily="34" charset="-120"/>
                <a:cs typeface="+mn-cs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95575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025968-D97B-7853-6434-99898A271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07125"/>
          </a:xfrm>
        </p:spPr>
        <p:txBody>
          <a:bodyPr/>
          <a:lstStyle/>
          <a:p>
            <a:r>
              <a:rPr lang="en-US" altLang="zh-TW" dirty="0"/>
              <a:t>Methods &amp; Results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289C82-BFF8-9D14-9384-7DAD9142B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Wingdings" panose="05000000000000000000" pitchFamily="2" charset="2"/>
              <a:buChar char=""/>
            </a:pPr>
            <a:r>
              <a:rPr lang="en-US" altLang="zh-TW" dirty="0"/>
              <a:t>Methods:  The areas of reduced AF signal were measured and rate of atrophy enlargement (RAE) was calculated as the difference of the atrophy size over time (mm2) divided by the follow-up interval (years). Molecular screening of ABCA4 was undertaken.</a:t>
            </a:r>
          </a:p>
          <a:p>
            <a:pPr marL="685800" lvl="1"/>
            <a:r>
              <a:rPr lang="zh-TW" altLang="zh-TW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測量</a:t>
            </a:r>
            <a:r>
              <a:rPr lang="en-US" altLang="zh-TW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AF </a:t>
            </a:r>
            <a:r>
              <a:rPr lang="zh-TW" altLang="zh-TW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訊號減少的面積，並計算萎縮擴大率</a:t>
            </a:r>
            <a:r>
              <a:rPr lang="en-US" altLang="zh-TW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(RAE)</a:t>
            </a:r>
            <a:r>
              <a:rPr lang="zh-TW" altLang="zh-TW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，即萎縮大小隨時間的差異</a:t>
            </a:r>
            <a:r>
              <a:rPr lang="en-US" altLang="zh-TW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(mm2) </a:t>
            </a:r>
            <a:r>
              <a:rPr lang="zh-TW" altLang="zh-TW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除以追蹤間隔（年）</a:t>
            </a:r>
            <a:r>
              <a:rPr lang="zh-TW" altLang="en-US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，並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進行了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ABCA4 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的分子篩選</a:t>
            </a:r>
            <a:r>
              <a:rPr lang="zh-TW" alt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"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AAEB350-3EE8-B4B7-7017-2DA73E737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4107420"/>
            <a:ext cx="7548702" cy="250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58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F6F6CC-D529-87CD-FA88-03B4C3C16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813" y="624110"/>
            <a:ext cx="9741800" cy="1280890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Clinical Features and Quantitative AF Data Associated With AF Subtype at Baseline in 67 Patients With </a:t>
            </a:r>
            <a:r>
              <a:rPr lang="en-US" altLang="zh-TW" sz="2400" dirty="0" err="1"/>
              <a:t>Stargardt</a:t>
            </a:r>
            <a:r>
              <a:rPr lang="en-US" altLang="zh-TW" sz="2400" dirty="0"/>
              <a:t> Disease</a:t>
            </a:r>
            <a:endParaRPr lang="zh-TW" altLang="en-US" sz="24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A786882-5AB6-B614-1C5D-8DDFE9F23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9839" y="2291733"/>
            <a:ext cx="11294053" cy="3788556"/>
          </a:xfrm>
        </p:spPr>
      </p:pic>
    </p:spTree>
    <p:extLst>
      <p:ext uri="{BB962C8B-B14F-4D97-AF65-F5344CB8AC3E}">
        <p14:creationId xmlns:p14="http://schemas.microsoft.com/office/powerpoint/2010/main" val="4014857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22BD3CA-621C-1510-20DB-573FE29A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問題與討論</a:t>
            </a:r>
            <a:endParaRPr lang="en-US" alt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492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38"/>
          <p:cNvSpPr txBox="1">
            <a:spLocks noGrp="1"/>
          </p:cNvSpPr>
          <p:nvPr>
            <p:ph type="subTitle" idx="1"/>
          </p:nvPr>
        </p:nvSpPr>
        <p:spPr>
          <a:xfrm>
            <a:off x="847244" y="2332726"/>
            <a:ext cx="8921435" cy="33297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多來自於隨機對照試驗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Randomized Controlled Trial, RCT)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試驗設計以降低偏差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(bias)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及提升精準度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(precision)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嚴格地納入、排除標準以提高數據質量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998" name="Google Shape;2998;p38"/>
          <p:cNvSpPr txBox="1">
            <a:spLocks noGrp="1"/>
          </p:cNvSpPr>
          <p:nvPr>
            <p:ph type="title"/>
          </p:nvPr>
        </p:nvSpPr>
        <p:spPr>
          <a:xfrm>
            <a:off x="904896" y="896209"/>
            <a:ext cx="8770912" cy="100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0"/>
            <a:r>
              <a:rPr lang="zh-TW" altLang="en-US" sz="5333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臨床試驗 </a:t>
            </a:r>
            <a:r>
              <a:rPr lang="en-US" altLang="zh-TW" sz="5333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Clinical</a:t>
            </a:r>
            <a:r>
              <a:rPr lang="zh-TW" altLang="en-US" sz="5333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5333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Trials</a:t>
            </a:r>
            <a:endParaRPr sz="5333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999" name="Google Shape;2999;p38"/>
          <p:cNvGrpSpPr/>
          <p:nvPr/>
        </p:nvGrpSpPr>
        <p:grpSpPr>
          <a:xfrm>
            <a:off x="-385334" y="-909012"/>
            <a:ext cx="5212756" cy="8676056"/>
            <a:chOff x="-289000" y="-681759"/>
            <a:chExt cx="3909567" cy="6507042"/>
          </a:xfrm>
        </p:grpSpPr>
        <p:sp>
          <p:nvSpPr>
            <p:cNvPr id="3001" name="Google Shape;3001;p38"/>
            <p:cNvSpPr/>
            <p:nvPr/>
          </p:nvSpPr>
          <p:spPr>
            <a:xfrm rot="2700000">
              <a:off x="63950" y="-681759"/>
              <a:ext cx="1142967" cy="114296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3" name="Google Shape;3003;p38"/>
            <p:cNvSpPr/>
            <p:nvPr/>
          </p:nvSpPr>
          <p:spPr>
            <a:xfrm rot="2700000">
              <a:off x="-289000" y="3581766"/>
              <a:ext cx="1142967" cy="114296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3005" name="Google Shape;3005;p38"/>
            <p:cNvGrpSpPr/>
            <p:nvPr/>
          </p:nvGrpSpPr>
          <p:grpSpPr>
            <a:xfrm>
              <a:off x="1164936" y="179393"/>
              <a:ext cx="1452345" cy="1450434"/>
              <a:chOff x="3007636" y="1529825"/>
              <a:chExt cx="1710452" cy="1708201"/>
            </a:xfrm>
          </p:grpSpPr>
          <p:sp>
            <p:nvSpPr>
              <p:cNvPr id="3006" name="Google Shape;3006;p38"/>
              <p:cNvSpPr/>
              <p:nvPr/>
            </p:nvSpPr>
            <p:spPr>
              <a:xfrm>
                <a:off x="3837432" y="1529825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79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1" y="1573"/>
                      <a:pt x="1221" y="1486"/>
                      <a:pt x="1396" y="1310"/>
                    </a:cubicBezTo>
                    <a:cubicBezTo>
                      <a:pt x="1722" y="984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07" name="Google Shape;3007;p38"/>
              <p:cNvSpPr/>
              <p:nvPr/>
            </p:nvSpPr>
            <p:spPr>
              <a:xfrm>
                <a:off x="3979527" y="1672146"/>
                <a:ext cx="28067" cy="25077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0" extrusionOk="0">
                    <a:moveTo>
                      <a:pt x="981" y="0"/>
                    </a:moveTo>
                    <a:cubicBezTo>
                      <a:pt x="761" y="0"/>
                      <a:pt x="527" y="95"/>
                      <a:pt x="350" y="273"/>
                    </a:cubicBezTo>
                    <a:cubicBezTo>
                      <a:pt x="24" y="575"/>
                      <a:pt x="1" y="1087"/>
                      <a:pt x="280" y="1366"/>
                    </a:cubicBezTo>
                    <a:cubicBezTo>
                      <a:pt x="419" y="1495"/>
                      <a:pt x="599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08" name="Google Shape;3008;p38"/>
              <p:cNvSpPr/>
              <p:nvPr/>
            </p:nvSpPr>
            <p:spPr>
              <a:xfrm>
                <a:off x="4121623" y="1814241"/>
                <a:ext cx="28067" cy="25238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0" extrusionOk="0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9" y="1475"/>
                      <a:pt x="1397" y="1297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09" name="Google Shape;3009;p38"/>
              <p:cNvSpPr/>
              <p:nvPr/>
            </p:nvSpPr>
            <p:spPr>
              <a:xfrm>
                <a:off x="4263734" y="1956337"/>
                <a:ext cx="28051" cy="25238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70" extrusionOk="0">
                    <a:moveTo>
                      <a:pt x="981" y="1"/>
                    </a:moveTo>
                    <a:cubicBezTo>
                      <a:pt x="760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10" name="Google Shape;3010;p38"/>
              <p:cNvSpPr/>
              <p:nvPr/>
            </p:nvSpPr>
            <p:spPr>
              <a:xfrm>
                <a:off x="4405830" y="2098593"/>
                <a:ext cx="28067" cy="25077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0" extrusionOk="0">
                    <a:moveTo>
                      <a:pt x="972" y="0"/>
                    </a:moveTo>
                    <a:cubicBezTo>
                      <a:pt x="754" y="0"/>
                      <a:pt x="525" y="88"/>
                      <a:pt x="349" y="264"/>
                    </a:cubicBezTo>
                    <a:cubicBezTo>
                      <a:pt x="24" y="589"/>
                      <a:pt x="0" y="1078"/>
                      <a:pt x="280" y="1357"/>
                    </a:cubicBezTo>
                    <a:cubicBezTo>
                      <a:pt x="417" y="1494"/>
                      <a:pt x="592" y="1560"/>
                      <a:pt x="774" y="1560"/>
                    </a:cubicBezTo>
                    <a:cubicBezTo>
                      <a:pt x="992" y="1560"/>
                      <a:pt x="1218" y="1465"/>
                      <a:pt x="1396" y="1287"/>
                    </a:cubicBezTo>
                    <a:cubicBezTo>
                      <a:pt x="1722" y="961"/>
                      <a:pt x="1745" y="473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11" name="Google Shape;3011;p38"/>
              <p:cNvSpPr/>
              <p:nvPr/>
            </p:nvSpPr>
            <p:spPr>
              <a:xfrm>
                <a:off x="4547925" y="2240688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078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6" y="1311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12" name="Google Shape;3012;p38"/>
              <p:cNvSpPr/>
              <p:nvPr/>
            </p:nvSpPr>
            <p:spPr>
              <a:xfrm>
                <a:off x="4690021" y="2382784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73" y="1"/>
                    </a:moveTo>
                    <a:cubicBezTo>
                      <a:pt x="755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20" y="1510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7" y="194"/>
                    </a:cubicBezTo>
                    <a:cubicBezTo>
                      <a:pt x="1338" y="65"/>
                      <a:pt x="1159" y="1"/>
                      <a:pt x="9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13" name="Google Shape;3013;p38"/>
              <p:cNvSpPr/>
              <p:nvPr/>
            </p:nvSpPr>
            <p:spPr>
              <a:xfrm>
                <a:off x="3699065" y="1668175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47" y="590"/>
                      <a:pt x="1" y="1078"/>
                      <a:pt x="280" y="1381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5" y="497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14" name="Google Shape;3014;p38"/>
              <p:cNvSpPr/>
              <p:nvPr/>
            </p:nvSpPr>
            <p:spPr>
              <a:xfrm>
                <a:off x="3841161" y="1810287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73" y="0"/>
                    </a:moveTo>
                    <a:cubicBezTo>
                      <a:pt x="755" y="0"/>
                      <a:pt x="525" y="88"/>
                      <a:pt x="350" y="263"/>
                    </a:cubicBezTo>
                    <a:cubicBezTo>
                      <a:pt x="47" y="589"/>
                      <a:pt x="1" y="1101"/>
                      <a:pt x="280" y="1380"/>
                    </a:cubicBezTo>
                    <a:cubicBezTo>
                      <a:pt x="420" y="1509"/>
                      <a:pt x="599" y="1573"/>
                      <a:pt x="783" y="1573"/>
                    </a:cubicBezTo>
                    <a:cubicBezTo>
                      <a:pt x="999" y="1573"/>
                      <a:pt x="1221" y="1485"/>
                      <a:pt x="1397" y="1310"/>
                    </a:cubicBezTo>
                    <a:cubicBezTo>
                      <a:pt x="1722" y="984"/>
                      <a:pt x="1746" y="496"/>
                      <a:pt x="1467" y="193"/>
                    </a:cubicBezTo>
                    <a:cubicBezTo>
                      <a:pt x="1338" y="65"/>
                      <a:pt x="1159" y="0"/>
                      <a:pt x="9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15" name="Google Shape;3015;p38"/>
              <p:cNvSpPr/>
              <p:nvPr/>
            </p:nvSpPr>
            <p:spPr>
              <a:xfrm>
                <a:off x="3983272" y="1952607"/>
                <a:ext cx="28051" cy="25077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60" extrusionOk="0">
                    <a:moveTo>
                      <a:pt x="981" y="0"/>
                    </a:moveTo>
                    <a:cubicBezTo>
                      <a:pt x="760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79" y="1366"/>
                    </a:cubicBezTo>
                    <a:cubicBezTo>
                      <a:pt x="419" y="1495"/>
                      <a:pt x="598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16" name="Google Shape;3016;p38"/>
              <p:cNvSpPr/>
              <p:nvPr/>
            </p:nvSpPr>
            <p:spPr>
              <a:xfrm>
                <a:off x="4125368" y="2094703"/>
                <a:ext cx="28067" cy="2522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9" extrusionOk="0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9"/>
                      <a:pt x="0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17" name="Google Shape;3017;p38"/>
              <p:cNvSpPr/>
              <p:nvPr/>
            </p:nvSpPr>
            <p:spPr>
              <a:xfrm>
                <a:off x="4267463" y="2236959"/>
                <a:ext cx="28067" cy="25077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0" extrusionOk="0">
                    <a:moveTo>
                      <a:pt x="972" y="0"/>
                    </a:moveTo>
                    <a:cubicBezTo>
                      <a:pt x="754" y="0"/>
                      <a:pt x="525" y="88"/>
                      <a:pt x="350" y="263"/>
                    </a:cubicBezTo>
                    <a:cubicBezTo>
                      <a:pt x="47" y="589"/>
                      <a:pt x="1" y="1077"/>
                      <a:pt x="280" y="1357"/>
                    </a:cubicBezTo>
                    <a:cubicBezTo>
                      <a:pt x="417" y="1494"/>
                      <a:pt x="593" y="1559"/>
                      <a:pt x="774" y="1559"/>
                    </a:cubicBezTo>
                    <a:cubicBezTo>
                      <a:pt x="992" y="1559"/>
                      <a:pt x="1219" y="1465"/>
                      <a:pt x="1397" y="1287"/>
                    </a:cubicBezTo>
                    <a:cubicBezTo>
                      <a:pt x="1722" y="961"/>
                      <a:pt x="1746" y="473"/>
                      <a:pt x="1466" y="193"/>
                    </a:cubicBezTo>
                    <a:cubicBezTo>
                      <a:pt x="1338" y="64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18" name="Google Shape;3018;p38"/>
              <p:cNvSpPr/>
              <p:nvPr/>
            </p:nvSpPr>
            <p:spPr>
              <a:xfrm>
                <a:off x="4409575" y="2379055"/>
                <a:ext cx="28051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74" extrusionOk="0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0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19" name="Google Shape;3019;p38"/>
              <p:cNvSpPr/>
              <p:nvPr/>
            </p:nvSpPr>
            <p:spPr>
              <a:xfrm>
                <a:off x="4551670" y="2521150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72" y="1"/>
                    </a:moveTo>
                    <a:cubicBezTo>
                      <a:pt x="754" y="1"/>
                      <a:pt x="525" y="88"/>
                      <a:pt x="349" y="264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4"/>
                      <a:pt x="783" y="1574"/>
                    </a:cubicBezTo>
                    <a:cubicBezTo>
                      <a:pt x="998" y="1574"/>
                      <a:pt x="1221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20" name="Google Shape;3020;p38"/>
              <p:cNvSpPr/>
              <p:nvPr/>
            </p:nvSpPr>
            <p:spPr>
              <a:xfrm>
                <a:off x="3560715" y="1806542"/>
                <a:ext cx="28051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74" extrusionOk="0">
                    <a:moveTo>
                      <a:pt x="982" y="0"/>
                    </a:moveTo>
                    <a:cubicBezTo>
                      <a:pt x="770" y="0"/>
                      <a:pt x="548" y="88"/>
                      <a:pt x="372" y="264"/>
                    </a:cubicBezTo>
                    <a:cubicBezTo>
                      <a:pt x="47" y="589"/>
                      <a:pt x="0" y="1101"/>
                      <a:pt x="302" y="1380"/>
                    </a:cubicBezTo>
                    <a:cubicBezTo>
                      <a:pt x="431" y="1509"/>
                      <a:pt x="605" y="1573"/>
                      <a:pt x="786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3" y="0"/>
                      <a:pt x="9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21" name="Google Shape;3021;p38"/>
              <p:cNvSpPr/>
              <p:nvPr/>
            </p:nvSpPr>
            <p:spPr>
              <a:xfrm>
                <a:off x="3702811" y="1948637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82" y="1"/>
                    </a:moveTo>
                    <a:cubicBezTo>
                      <a:pt x="771" y="1"/>
                      <a:pt x="548" y="88"/>
                      <a:pt x="373" y="264"/>
                    </a:cubicBezTo>
                    <a:cubicBezTo>
                      <a:pt x="47" y="589"/>
                      <a:pt x="0" y="1101"/>
                      <a:pt x="303" y="1380"/>
                    </a:cubicBezTo>
                    <a:cubicBezTo>
                      <a:pt x="432" y="1509"/>
                      <a:pt x="605" y="1574"/>
                      <a:pt x="786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4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22" name="Google Shape;3022;p38"/>
              <p:cNvSpPr/>
              <p:nvPr/>
            </p:nvSpPr>
            <p:spPr>
              <a:xfrm>
                <a:off x="3844906" y="2090958"/>
                <a:ext cx="28067" cy="25077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0" extrusionOk="0">
                    <a:moveTo>
                      <a:pt x="991" y="1"/>
                    </a:moveTo>
                    <a:cubicBezTo>
                      <a:pt x="777" y="1"/>
                      <a:pt x="551" y="95"/>
                      <a:pt x="373" y="273"/>
                    </a:cubicBezTo>
                    <a:cubicBezTo>
                      <a:pt x="47" y="599"/>
                      <a:pt x="1" y="1087"/>
                      <a:pt x="303" y="1367"/>
                    </a:cubicBezTo>
                    <a:cubicBezTo>
                      <a:pt x="432" y="1495"/>
                      <a:pt x="605" y="1560"/>
                      <a:pt x="787" y="1560"/>
                    </a:cubicBezTo>
                    <a:cubicBezTo>
                      <a:pt x="998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3"/>
                    </a:cubicBezTo>
                    <a:cubicBezTo>
                      <a:pt x="1339" y="66"/>
                      <a:pt x="1170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23" name="Google Shape;3023;p38"/>
              <p:cNvSpPr/>
              <p:nvPr/>
            </p:nvSpPr>
            <p:spPr>
              <a:xfrm>
                <a:off x="3987002" y="2233069"/>
                <a:ext cx="28067" cy="2522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9" extrusionOk="0">
                    <a:moveTo>
                      <a:pt x="992" y="0"/>
                    </a:moveTo>
                    <a:cubicBezTo>
                      <a:pt x="777" y="0"/>
                      <a:pt x="551" y="95"/>
                      <a:pt x="373" y="272"/>
                    </a:cubicBezTo>
                    <a:cubicBezTo>
                      <a:pt x="47" y="598"/>
                      <a:pt x="1" y="1087"/>
                      <a:pt x="303" y="1366"/>
                    </a:cubicBezTo>
                    <a:cubicBezTo>
                      <a:pt x="430" y="1503"/>
                      <a:pt x="600" y="1569"/>
                      <a:pt x="778" y="1569"/>
                    </a:cubicBezTo>
                    <a:cubicBezTo>
                      <a:pt x="992" y="1569"/>
                      <a:pt x="1219" y="1474"/>
                      <a:pt x="1397" y="1296"/>
                    </a:cubicBezTo>
                    <a:cubicBezTo>
                      <a:pt x="1722" y="970"/>
                      <a:pt x="1746" y="482"/>
                      <a:pt x="1466" y="203"/>
                    </a:cubicBezTo>
                    <a:cubicBezTo>
                      <a:pt x="1340" y="65"/>
                      <a:pt x="1170" y="0"/>
                      <a:pt x="9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24" name="Google Shape;3024;p38"/>
              <p:cNvSpPr/>
              <p:nvPr/>
            </p:nvSpPr>
            <p:spPr>
              <a:xfrm>
                <a:off x="4129113" y="2375165"/>
                <a:ext cx="28051" cy="2522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69" extrusionOk="0">
                    <a:moveTo>
                      <a:pt x="991" y="0"/>
                    </a:moveTo>
                    <a:cubicBezTo>
                      <a:pt x="777" y="0"/>
                      <a:pt x="550" y="95"/>
                      <a:pt x="372" y="273"/>
                    </a:cubicBezTo>
                    <a:cubicBezTo>
                      <a:pt x="47" y="598"/>
                      <a:pt x="0" y="1087"/>
                      <a:pt x="303" y="1366"/>
                    </a:cubicBezTo>
                    <a:cubicBezTo>
                      <a:pt x="429" y="1503"/>
                      <a:pt x="599" y="1569"/>
                      <a:pt x="777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0"/>
                      <a:pt x="9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25" name="Google Shape;3025;p38"/>
              <p:cNvSpPr/>
              <p:nvPr/>
            </p:nvSpPr>
            <p:spPr>
              <a:xfrm>
                <a:off x="4271209" y="2517260"/>
                <a:ext cx="28067" cy="25238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0" extrusionOk="0">
                    <a:moveTo>
                      <a:pt x="991" y="1"/>
                    </a:moveTo>
                    <a:cubicBezTo>
                      <a:pt x="777" y="1"/>
                      <a:pt x="550" y="95"/>
                      <a:pt x="373" y="273"/>
                    </a:cubicBezTo>
                    <a:cubicBezTo>
                      <a:pt x="47" y="599"/>
                      <a:pt x="0" y="1087"/>
                      <a:pt x="303" y="1366"/>
                    </a:cubicBezTo>
                    <a:cubicBezTo>
                      <a:pt x="430" y="1504"/>
                      <a:pt x="599" y="1569"/>
                      <a:pt x="778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26" name="Google Shape;3026;p38"/>
              <p:cNvSpPr/>
              <p:nvPr/>
            </p:nvSpPr>
            <p:spPr>
              <a:xfrm>
                <a:off x="4413304" y="2659516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83" y="0"/>
                    </a:moveTo>
                    <a:cubicBezTo>
                      <a:pt x="771" y="0"/>
                      <a:pt x="548" y="88"/>
                      <a:pt x="373" y="263"/>
                    </a:cubicBezTo>
                    <a:cubicBezTo>
                      <a:pt x="47" y="589"/>
                      <a:pt x="1" y="1077"/>
                      <a:pt x="303" y="1380"/>
                    </a:cubicBezTo>
                    <a:cubicBezTo>
                      <a:pt x="432" y="1509"/>
                      <a:pt x="605" y="1573"/>
                      <a:pt x="787" y="1573"/>
                    </a:cubicBezTo>
                    <a:cubicBezTo>
                      <a:pt x="999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64" y="0"/>
                      <a:pt x="9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27" name="Google Shape;3027;p38"/>
              <p:cNvSpPr/>
              <p:nvPr/>
            </p:nvSpPr>
            <p:spPr>
              <a:xfrm>
                <a:off x="3422719" y="1944908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7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72"/>
                      <a:pt x="1443" y="193"/>
                    </a:cubicBezTo>
                    <a:cubicBezTo>
                      <a:pt x="1314" y="64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28" name="Google Shape;3028;p38"/>
              <p:cNvSpPr/>
              <p:nvPr/>
            </p:nvSpPr>
            <p:spPr>
              <a:xfrm>
                <a:off x="3564814" y="2087003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60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6" y="1573"/>
                      <a:pt x="1198" y="1486"/>
                      <a:pt x="1374" y="1310"/>
                    </a:cubicBezTo>
                    <a:cubicBezTo>
                      <a:pt x="1699" y="985"/>
                      <a:pt x="1746" y="496"/>
                      <a:pt x="1443" y="194"/>
                    </a:cubicBezTo>
                    <a:cubicBezTo>
                      <a:pt x="1314" y="65"/>
                      <a:pt x="1141" y="0"/>
                      <a:pt x="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29" name="Google Shape;3029;p38"/>
              <p:cNvSpPr/>
              <p:nvPr/>
            </p:nvSpPr>
            <p:spPr>
              <a:xfrm>
                <a:off x="3706926" y="2229260"/>
                <a:ext cx="28051" cy="25141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64" extrusionOk="0">
                    <a:moveTo>
                      <a:pt x="981" y="0"/>
                    </a:moveTo>
                    <a:cubicBezTo>
                      <a:pt x="763" y="0"/>
                      <a:pt x="531" y="95"/>
                      <a:pt x="349" y="277"/>
                    </a:cubicBezTo>
                    <a:cubicBezTo>
                      <a:pt x="23" y="603"/>
                      <a:pt x="0" y="1091"/>
                      <a:pt x="279" y="1370"/>
                    </a:cubicBezTo>
                    <a:cubicBezTo>
                      <a:pt x="408" y="1499"/>
                      <a:pt x="582" y="1564"/>
                      <a:pt x="763" y="1564"/>
                    </a:cubicBezTo>
                    <a:cubicBezTo>
                      <a:pt x="975" y="1564"/>
                      <a:pt x="1197" y="1476"/>
                      <a:pt x="1373" y="1300"/>
                    </a:cubicBezTo>
                    <a:cubicBezTo>
                      <a:pt x="1698" y="975"/>
                      <a:pt x="1745" y="486"/>
                      <a:pt x="1443" y="184"/>
                    </a:cubicBezTo>
                    <a:cubicBezTo>
                      <a:pt x="1319" y="60"/>
                      <a:pt x="115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30" name="Google Shape;3030;p38"/>
              <p:cNvSpPr/>
              <p:nvPr/>
            </p:nvSpPr>
            <p:spPr>
              <a:xfrm>
                <a:off x="3849021" y="2371419"/>
                <a:ext cx="28067" cy="25077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0" extrusionOk="0">
                    <a:moveTo>
                      <a:pt x="968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6"/>
                    </a:cubicBezTo>
                    <a:cubicBezTo>
                      <a:pt x="409" y="1495"/>
                      <a:pt x="582" y="1560"/>
                      <a:pt x="763" y="1560"/>
                    </a:cubicBezTo>
                    <a:cubicBezTo>
                      <a:pt x="975" y="1560"/>
                      <a:pt x="1198" y="1472"/>
                      <a:pt x="1373" y="1297"/>
                    </a:cubicBezTo>
                    <a:cubicBezTo>
                      <a:pt x="1699" y="971"/>
                      <a:pt x="1745" y="482"/>
                      <a:pt x="1443" y="203"/>
                    </a:cubicBezTo>
                    <a:cubicBezTo>
                      <a:pt x="1316" y="66"/>
                      <a:pt x="1146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31" name="Google Shape;3031;p38"/>
              <p:cNvSpPr/>
              <p:nvPr/>
            </p:nvSpPr>
            <p:spPr>
              <a:xfrm>
                <a:off x="3991117" y="2513515"/>
                <a:ext cx="28067" cy="25238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0" extrusionOk="0">
                    <a:moveTo>
                      <a:pt x="968" y="1"/>
                    </a:moveTo>
                    <a:cubicBezTo>
                      <a:pt x="754" y="1"/>
                      <a:pt x="528" y="95"/>
                      <a:pt x="350" y="273"/>
                    </a:cubicBezTo>
                    <a:cubicBezTo>
                      <a:pt x="24" y="599"/>
                      <a:pt x="1" y="1088"/>
                      <a:pt x="280" y="1367"/>
                    </a:cubicBezTo>
                    <a:cubicBezTo>
                      <a:pt x="407" y="1504"/>
                      <a:pt x="577" y="1569"/>
                      <a:pt x="755" y="1569"/>
                    </a:cubicBezTo>
                    <a:cubicBezTo>
                      <a:pt x="969" y="1569"/>
                      <a:pt x="1195" y="1475"/>
                      <a:pt x="1373" y="1297"/>
                    </a:cubicBezTo>
                    <a:cubicBezTo>
                      <a:pt x="1699" y="971"/>
                      <a:pt x="1746" y="483"/>
                      <a:pt x="1443" y="204"/>
                    </a:cubicBezTo>
                    <a:cubicBezTo>
                      <a:pt x="1316" y="66"/>
                      <a:pt x="1147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32" name="Google Shape;3032;p38"/>
              <p:cNvSpPr/>
              <p:nvPr/>
            </p:nvSpPr>
            <p:spPr>
              <a:xfrm>
                <a:off x="4133228" y="2655771"/>
                <a:ext cx="28051" cy="25077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60" extrusionOk="0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57"/>
                    </a:cubicBezTo>
                    <a:cubicBezTo>
                      <a:pt x="406" y="1494"/>
                      <a:pt x="576" y="1560"/>
                      <a:pt x="754" y="1560"/>
                    </a:cubicBezTo>
                    <a:cubicBezTo>
                      <a:pt x="968" y="1560"/>
                      <a:pt x="1195" y="1465"/>
                      <a:pt x="1373" y="1287"/>
                    </a:cubicBezTo>
                    <a:cubicBezTo>
                      <a:pt x="1698" y="961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33" name="Google Shape;3033;p38"/>
              <p:cNvSpPr/>
              <p:nvPr/>
            </p:nvSpPr>
            <p:spPr>
              <a:xfrm>
                <a:off x="4275324" y="2797867"/>
                <a:ext cx="28067" cy="2527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2" extrusionOk="0">
                    <a:moveTo>
                      <a:pt x="959" y="1"/>
                    </a:moveTo>
                    <a:cubicBezTo>
                      <a:pt x="747" y="1"/>
                      <a:pt x="525" y="88"/>
                      <a:pt x="349" y="264"/>
                    </a:cubicBezTo>
                    <a:cubicBezTo>
                      <a:pt x="24" y="590"/>
                      <a:pt x="0" y="1078"/>
                      <a:pt x="279" y="1380"/>
                    </a:cubicBezTo>
                    <a:cubicBezTo>
                      <a:pt x="406" y="1507"/>
                      <a:pt x="576" y="1572"/>
                      <a:pt x="754" y="1572"/>
                    </a:cubicBezTo>
                    <a:cubicBezTo>
                      <a:pt x="968" y="1572"/>
                      <a:pt x="1195" y="1478"/>
                      <a:pt x="1373" y="1287"/>
                    </a:cubicBezTo>
                    <a:cubicBezTo>
                      <a:pt x="1699" y="962"/>
                      <a:pt x="1745" y="473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34" name="Google Shape;3034;p38"/>
              <p:cNvSpPr/>
              <p:nvPr/>
            </p:nvSpPr>
            <p:spPr>
              <a:xfrm>
                <a:off x="3284368" y="2083258"/>
                <a:ext cx="28051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74" extrusionOk="0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80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7" y="1486"/>
                      <a:pt x="1373" y="1311"/>
                    </a:cubicBezTo>
                    <a:cubicBezTo>
                      <a:pt x="1698" y="985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35" name="Google Shape;3035;p38"/>
              <p:cNvSpPr/>
              <p:nvPr/>
            </p:nvSpPr>
            <p:spPr>
              <a:xfrm>
                <a:off x="3426464" y="2225354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59" y="1"/>
                    </a:moveTo>
                    <a:cubicBezTo>
                      <a:pt x="747" y="1"/>
                      <a:pt x="525" y="89"/>
                      <a:pt x="349" y="264"/>
                    </a:cubicBezTo>
                    <a:cubicBezTo>
                      <a:pt x="24" y="590"/>
                      <a:pt x="0" y="1101"/>
                      <a:pt x="279" y="1381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8" y="1486"/>
                      <a:pt x="1373" y="1311"/>
                    </a:cubicBezTo>
                    <a:cubicBezTo>
                      <a:pt x="1699" y="985"/>
                      <a:pt x="1745" y="497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36" name="Google Shape;3036;p38"/>
              <p:cNvSpPr/>
              <p:nvPr/>
            </p:nvSpPr>
            <p:spPr>
              <a:xfrm>
                <a:off x="3568559" y="2367465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96"/>
                      <a:pt x="1443" y="193"/>
                    </a:cubicBezTo>
                    <a:cubicBezTo>
                      <a:pt x="1314" y="65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37" name="Google Shape;3037;p38"/>
              <p:cNvSpPr/>
              <p:nvPr/>
            </p:nvSpPr>
            <p:spPr>
              <a:xfrm>
                <a:off x="3710655" y="2509721"/>
                <a:ext cx="28067" cy="25141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4" extrusionOk="0">
                    <a:moveTo>
                      <a:pt x="986" y="0"/>
                    </a:moveTo>
                    <a:cubicBezTo>
                      <a:pt x="764" y="0"/>
                      <a:pt x="531" y="95"/>
                      <a:pt x="350" y="277"/>
                    </a:cubicBezTo>
                    <a:cubicBezTo>
                      <a:pt x="24" y="602"/>
                      <a:pt x="1" y="1091"/>
                      <a:pt x="280" y="1370"/>
                    </a:cubicBezTo>
                    <a:cubicBezTo>
                      <a:pt x="409" y="1499"/>
                      <a:pt x="587" y="1563"/>
                      <a:pt x="774" y="1563"/>
                    </a:cubicBezTo>
                    <a:cubicBezTo>
                      <a:pt x="992" y="1563"/>
                      <a:pt x="1221" y="1476"/>
                      <a:pt x="1397" y="1300"/>
                    </a:cubicBezTo>
                    <a:cubicBezTo>
                      <a:pt x="1699" y="975"/>
                      <a:pt x="1746" y="486"/>
                      <a:pt x="1466" y="184"/>
                    </a:cubicBezTo>
                    <a:cubicBezTo>
                      <a:pt x="1333" y="60"/>
                      <a:pt x="1162" y="0"/>
                      <a:pt x="9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38" name="Google Shape;3038;p38"/>
              <p:cNvSpPr/>
              <p:nvPr/>
            </p:nvSpPr>
            <p:spPr>
              <a:xfrm>
                <a:off x="3852766" y="2651881"/>
                <a:ext cx="28051" cy="2522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69" extrusionOk="0">
                    <a:moveTo>
                      <a:pt x="971" y="0"/>
                    </a:moveTo>
                    <a:cubicBezTo>
                      <a:pt x="753" y="0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698" y="971"/>
                      <a:pt x="1745" y="482"/>
                      <a:pt x="1466" y="203"/>
                    </a:cubicBezTo>
                    <a:cubicBezTo>
                      <a:pt x="1328" y="66"/>
                      <a:pt x="1153" y="0"/>
                      <a:pt x="9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39" name="Google Shape;3039;p38"/>
              <p:cNvSpPr/>
              <p:nvPr/>
            </p:nvSpPr>
            <p:spPr>
              <a:xfrm>
                <a:off x="3994862" y="2793977"/>
                <a:ext cx="28067" cy="25238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0" extrusionOk="0">
                    <a:moveTo>
                      <a:pt x="972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7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5"/>
                      <a:pt x="1396" y="1297"/>
                    </a:cubicBezTo>
                    <a:cubicBezTo>
                      <a:pt x="1699" y="971"/>
                      <a:pt x="1745" y="483"/>
                      <a:pt x="1466" y="203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40" name="Google Shape;3040;p38"/>
              <p:cNvSpPr/>
              <p:nvPr/>
            </p:nvSpPr>
            <p:spPr>
              <a:xfrm>
                <a:off x="4136957" y="2936233"/>
                <a:ext cx="28067" cy="25077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0" extrusionOk="0">
                    <a:moveTo>
                      <a:pt x="963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8"/>
                      <a:pt x="280" y="1357"/>
                    </a:cubicBezTo>
                    <a:cubicBezTo>
                      <a:pt x="407" y="1494"/>
                      <a:pt x="581" y="1559"/>
                      <a:pt x="765" y="1559"/>
                    </a:cubicBezTo>
                    <a:cubicBezTo>
                      <a:pt x="985" y="1559"/>
                      <a:pt x="1219" y="1465"/>
                      <a:pt x="1396" y="1287"/>
                    </a:cubicBezTo>
                    <a:cubicBezTo>
                      <a:pt x="1699" y="961"/>
                      <a:pt x="1745" y="473"/>
                      <a:pt x="1466" y="194"/>
                    </a:cubicBezTo>
                    <a:cubicBezTo>
                      <a:pt x="1327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41" name="Google Shape;3041;p38"/>
              <p:cNvSpPr/>
              <p:nvPr/>
            </p:nvSpPr>
            <p:spPr>
              <a:xfrm>
                <a:off x="3146002" y="2221624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63" y="0"/>
                    </a:moveTo>
                    <a:cubicBezTo>
                      <a:pt x="747" y="0"/>
                      <a:pt x="525" y="88"/>
                      <a:pt x="349" y="263"/>
                    </a:cubicBezTo>
                    <a:cubicBezTo>
                      <a:pt x="24" y="589"/>
                      <a:pt x="0" y="1078"/>
                      <a:pt x="280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6" y="1310"/>
                    </a:cubicBezTo>
                    <a:cubicBezTo>
                      <a:pt x="1722" y="984"/>
                      <a:pt x="1745" y="473"/>
                      <a:pt x="1466" y="194"/>
                    </a:cubicBezTo>
                    <a:cubicBezTo>
                      <a:pt x="1326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42" name="Google Shape;3042;p38"/>
              <p:cNvSpPr/>
              <p:nvPr/>
            </p:nvSpPr>
            <p:spPr>
              <a:xfrm>
                <a:off x="3288098" y="2363720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63" y="0"/>
                    </a:moveTo>
                    <a:cubicBezTo>
                      <a:pt x="748" y="0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7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27" y="65"/>
                      <a:pt x="1148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43" name="Google Shape;3043;p38"/>
              <p:cNvSpPr/>
              <p:nvPr/>
            </p:nvSpPr>
            <p:spPr>
              <a:xfrm>
                <a:off x="3430193" y="2505815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63" y="1"/>
                    </a:moveTo>
                    <a:cubicBezTo>
                      <a:pt x="748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96"/>
                      <a:pt x="1467" y="194"/>
                    </a:cubicBezTo>
                    <a:cubicBezTo>
                      <a:pt x="1327" y="65"/>
                      <a:pt x="1148" y="1"/>
                      <a:pt x="9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44" name="Google Shape;3044;p38"/>
              <p:cNvSpPr/>
              <p:nvPr/>
            </p:nvSpPr>
            <p:spPr>
              <a:xfrm>
                <a:off x="3572305" y="2648136"/>
                <a:ext cx="28067" cy="25077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0" extrusionOk="0">
                    <a:moveTo>
                      <a:pt x="972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08" y="1496"/>
                      <a:pt x="587" y="1560"/>
                      <a:pt x="773" y="1560"/>
                    </a:cubicBezTo>
                    <a:cubicBezTo>
                      <a:pt x="991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45" name="Google Shape;3045;p38"/>
              <p:cNvSpPr/>
              <p:nvPr/>
            </p:nvSpPr>
            <p:spPr>
              <a:xfrm>
                <a:off x="3714400" y="2790247"/>
                <a:ext cx="28067" cy="2522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9" extrusionOk="0">
                    <a:moveTo>
                      <a:pt x="972" y="0"/>
                    </a:moveTo>
                    <a:cubicBezTo>
                      <a:pt x="754" y="0"/>
                      <a:pt x="527" y="95"/>
                      <a:pt x="349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6" y="1503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6"/>
                    </a:cubicBezTo>
                    <a:cubicBezTo>
                      <a:pt x="1722" y="970"/>
                      <a:pt x="1745" y="482"/>
                      <a:pt x="1466" y="203"/>
                    </a:cubicBezTo>
                    <a:cubicBezTo>
                      <a:pt x="1329" y="65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46" name="Google Shape;3046;p38"/>
              <p:cNvSpPr/>
              <p:nvPr/>
            </p:nvSpPr>
            <p:spPr>
              <a:xfrm>
                <a:off x="3856496" y="2932343"/>
                <a:ext cx="28067" cy="2522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9" extrusionOk="0">
                    <a:moveTo>
                      <a:pt x="972" y="0"/>
                    </a:moveTo>
                    <a:cubicBezTo>
                      <a:pt x="754" y="0"/>
                      <a:pt x="528" y="95"/>
                      <a:pt x="350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7" y="1503"/>
                      <a:pt x="581" y="1569"/>
                      <a:pt x="765" y="1569"/>
                    </a:cubicBezTo>
                    <a:cubicBezTo>
                      <a:pt x="985" y="1569"/>
                      <a:pt x="1219" y="1474"/>
                      <a:pt x="1397" y="1296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29" y="66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47" name="Google Shape;3047;p38"/>
              <p:cNvSpPr/>
              <p:nvPr/>
            </p:nvSpPr>
            <p:spPr>
              <a:xfrm>
                <a:off x="3998607" y="3074438"/>
                <a:ext cx="28051" cy="25238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70" extrusionOk="0">
                    <a:moveTo>
                      <a:pt x="971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28" y="66"/>
                      <a:pt x="1153" y="1"/>
                      <a:pt x="9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48" name="Google Shape;3048;p38"/>
              <p:cNvSpPr/>
              <p:nvPr/>
            </p:nvSpPr>
            <p:spPr>
              <a:xfrm>
                <a:off x="3007636" y="2359975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6" y="194"/>
                    </a:cubicBezTo>
                    <a:cubicBezTo>
                      <a:pt x="1338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49" name="Google Shape;3049;p38"/>
              <p:cNvSpPr/>
              <p:nvPr/>
            </p:nvSpPr>
            <p:spPr>
              <a:xfrm>
                <a:off x="3149747" y="2502086"/>
                <a:ext cx="28051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74" extrusionOk="0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23" y="589"/>
                      <a:pt x="0" y="1077"/>
                      <a:pt x="279" y="1380"/>
                    </a:cubicBezTo>
                    <a:cubicBezTo>
                      <a:pt x="408" y="1509"/>
                      <a:pt x="586" y="1573"/>
                      <a:pt x="773" y="1573"/>
                    </a:cubicBezTo>
                    <a:cubicBezTo>
                      <a:pt x="991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50" name="Google Shape;3050;p38"/>
              <p:cNvSpPr/>
              <p:nvPr/>
            </p:nvSpPr>
            <p:spPr>
              <a:xfrm>
                <a:off x="3291843" y="2644182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80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51" name="Google Shape;3051;p38"/>
              <p:cNvSpPr/>
              <p:nvPr/>
            </p:nvSpPr>
            <p:spPr>
              <a:xfrm>
                <a:off x="3433938" y="2786277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52" name="Google Shape;3052;p38"/>
              <p:cNvSpPr/>
              <p:nvPr/>
            </p:nvSpPr>
            <p:spPr>
              <a:xfrm>
                <a:off x="3576034" y="2928598"/>
                <a:ext cx="28067" cy="25077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0" extrusionOk="0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7"/>
                    </a:cubicBezTo>
                    <a:cubicBezTo>
                      <a:pt x="420" y="1495"/>
                      <a:pt x="599" y="1560"/>
                      <a:pt x="783" y="1560"/>
                    </a:cubicBezTo>
                    <a:cubicBezTo>
                      <a:pt x="999" y="1560"/>
                      <a:pt x="1221" y="1472"/>
                      <a:pt x="1397" y="1297"/>
                    </a:cubicBezTo>
                    <a:cubicBezTo>
                      <a:pt x="1722" y="971"/>
                      <a:pt x="1746" y="483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53" name="Google Shape;3053;p38"/>
              <p:cNvSpPr/>
              <p:nvPr/>
            </p:nvSpPr>
            <p:spPr>
              <a:xfrm>
                <a:off x="3718145" y="3070693"/>
                <a:ext cx="28051" cy="25238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70" extrusionOk="0">
                    <a:moveTo>
                      <a:pt x="981" y="1"/>
                    </a:moveTo>
                    <a:cubicBezTo>
                      <a:pt x="760" y="1"/>
                      <a:pt x="527" y="96"/>
                      <a:pt x="349" y="273"/>
                    </a:cubicBezTo>
                    <a:cubicBezTo>
                      <a:pt x="47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54" name="Google Shape;3054;p38"/>
              <p:cNvSpPr/>
              <p:nvPr/>
            </p:nvSpPr>
            <p:spPr>
              <a:xfrm>
                <a:off x="3860241" y="3212805"/>
                <a:ext cx="28067" cy="2522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9" extrusionOk="0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80" y="1366"/>
                    </a:cubicBezTo>
                    <a:cubicBezTo>
                      <a:pt x="417" y="1503"/>
                      <a:pt x="592" y="1569"/>
                      <a:pt x="774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067" name="Google Shape;3067;p38"/>
            <p:cNvGrpSpPr/>
            <p:nvPr/>
          </p:nvGrpSpPr>
          <p:grpSpPr>
            <a:xfrm>
              <a:off x="-267214" y="4333343"/>
              <a:ext cx="1452345" cy="1450434"/>
              <a:chOff x="3007636" y="1529825"/>
              <a:chExt cx="1710452" cy="1708201"/>
            </a:xfrm>
          </p:grpSpPr>
          <p:sp>
            <p:nvSpPr>
              <p:cNvPr id="3068" name="Google Shape;3068;p38"/>
              <p:cNvSpPr/>
              <p:nvPr/>
            </p:nvSpPr>
            <p:spPr>
              <a:xfrm>
                <a:off x="3837432" y="1529825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79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1" y="1573"/>
                      <a:pt x="1221" y="1486"/>
                      <a:pt x="1396" y="1310"/>
                    </a:cubicBezTo>
                    <a:cubicBezTo>
                      <a:pt x="1722" y="984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69" name="Google Shape;3069;p38"/>
              <p:cNvSpPr/>
              <p:nvPr/>
            </p:nvSpPr>
            <p:spPr>
              <a:xfrm>
                <a:off x="3979527" y="1672146"/>
                <a:ext cx="28067" cy="25077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0" extrusionOk="0">
                    <a:moveTo>
                      <a:pt x="981" y="0"/>
                    </a:moveTo>
                    <a:cubicBezTo>
                      <a:pt x="761" y="0"/>
                      <a:pt x="527" y="95"/>
                      <a:pt x="350" y="273"/>
                    </a:cubicBezTo>
                    <a:cubicBezTo>
                      <a:pt x="24" y="575"/>
                      <a:pt x="1" y="1087"/>
                      <a:pt x="280" y="1366"/>
                    </a:cubicBezTo>
                    <a:cubicBezTo>
                      <a:pt x="419" y="1495"/>
                      <a:pt x="599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70" name="Google Shape;3070;p38"/>
              <p:cNvSpPr/>
              <p:nvPr/>
            </p:nvSpPr>
            <p:spPr>
              <a:xfrm>
                <a:off x="4121623" y="1814241"/>
                <a:ext cx="28067" cy="25238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0" extrusionOk="0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9" y="1475"/>
                      <a:pt x="1397" y="1297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71" name="Google Shape;3071;p38"/>
              <p:cNvSpPr/>
              <p:nvPr/>
            </p:nvSpPr>
            <p:spPr>
              <a:xfrm>
                <a:off x="4263734" y="1956337"/>
                <a:ext cx="28051" cy="25238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70" extrusionOk="0">
                    <a:moveTo>
                      <a:pt x="981" y="1"/>
                    </a:moveTo>
                    <a:cubicBezTo>
                      <a:pt x="760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72" name="Google Shape;3072;p38"/>
              <p:cNvSpPr/>
              <p:nvPr/>
            </p:nvSpPr>
            <p:spPr>
              <a:xfrm>
                <a:off x="4405830" y="2098593"/>
                <a:ext cx="28067" cy="25077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0" extrusionOk="0">
                    <a:moveTo>
                      <a:pt x="972" y="0"/>
                    </a:moveTo>
                    <a:cubicBezTo>
                      <a:pt x="754" y="0"/>
                      <a:pt x="525" y="88"/>
                      <a:pt x="349" y="264"/>
                    </a:cubicBezTo>
                    <a:cubicBezTo>
                      <a:pt x="24" y="589"/>
                      <a:pt x="0" y="1078"/>
                      <a:pt x="280" y="1357"/>
                    </a:cubicBezTo>
                    <a:cubicBezTo>
                      <a:pt x="417" y="1494"/>
                      <a:pt x="592" y="1560"/>
                      <a:pt x="774" y="1560"/>
                    </a:cubicBezTo>
                    <a:cubicBezTo>
                      <a:pt x="992" y="1560"/>
                      <a:pt x="1218" y="1465"/>
                      <a:pt x="1396" y="1287"/>
                    </a:cubicBezTo>
                    <a:cubicBezTo>
                      <a:pt x="1722" y="961"/>
                      <a:pt x="1745" y="473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73" name="Google Shape;3073;p38"/>
              <p:cNvSpPr/>
              <p:nvPr/>
            </p:nvSpPr>
            <p:spPr>
              <a:xfrm>
                <a:off x="4547925" y="2240688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078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6" y="1311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74" name="Google Shape;3074;p38"/>
              <p:cNvSpPr/>
              <p:nvPr/>
            </p:nvSpPr>
            <p:spPr>
              <a:xfrm>
                <a:off x="4690021" y="2382784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73" y="1"/>
                    </a:moveTo>
                    <a:cubicBezTo>
                      <a:pt x="755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20" y="1510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7" y="194"/>
                    </a:cubicBezTo>
                    <a:cubicBezTo>
                      <a:pt x="1338" y="65"/>
                      <a:pt x="1159" y="1"/>
                      <a:pt x="9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75" name="Google Shape;3075;p38"/>
              <p:cNvSpPr/>
              <p:nvPr/>
            </p:nvSpPr>
            <p:spPr>
              <a:xfrm>
                <a:off x="3699065" y="1668175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47" y="590"/>
                      <a:pt x="1" y="1078"/>
                      <a:pt x="280" y="1381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9" y="1574"/>
                      <a:pt x="1221" y="1486"/>
                      <a:pt x="1397" y="1311"/>
                    </a:cubicBezTo>
                    <a:cubicBezTo>
                      <a:pt x="1722" y="985"/>
                      <a:pt x="1745" y="497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76" name="Google Shape;3076;p38"/>
              <p:cNvSpPr/>
              <p:nvPr/>
            </p:nvSpPr>
            <p:spPr>
              <a:xfrm>
                <a:off x="3841161" y="1810287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73" y="0"/>
                    </a:moveTo>
                    <a:cubicBezTo>
                      <a:pt x="755" y="0"/>
                      <a:pt x="525" y="88"/>
                      <a:pt x="350" y="263"/>
                    </a:cubicBezTo>
                    <a:cubicBezTo>
                      <a:pt x="47" y="589"/>
                      <a:pt x="1" y="1101"/>
                      <a:pt x="280" y="1380"/>
                    </a:cubicBezTo>
                    <a:cubicBezTo>
                      <a:pt x="420" y="1509"/>
                      <a:pt x="599" y="1573"/>
                      <a:pt x="783" y="1573"/>
                    </a:cubicBezTo>
                    <a:cubicBezTo>
                      <a:pt x="999" y="1573"/>
                      <a:pt x="1221" y="1485"/>
                      <a:pt x="1397" y="1310"/>
                    </a:cubicBezTo>
                    <a:cubicBezTo>
                      <a:pt x="1722" y="984"/>
                      <a:pt x="1746" y="496"/>
                      <a:pt x="1467" y="193"/>
                    </a:cubicBezTo>
                    <a:cubicBezTo>
                      <a:pt x="1338" y="65"/>
                      <a:pt x="1159" y="0"/>
                      <a:pt x="9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77" name="Google Shape;3077;p38"/>
              <p:cNvSpPr/>
              <p:nvPr/>
            </p:nvSpPr>
            <p:spPr>
              <a:xfrm>
                <a:off x="3983272" y="1952607"/>
                <a:ext cx="28051" cy="25077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60" extrusionOk="0">
                    <a:moveTo>
                      <a:pt x="981" y="0"/>
                    </a:moveTo>
                    <a:cubicBezTo>
                      <a:pt x="760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79" y="1366"/>
                    </a:cubicBezTo>
                    <a:cubicBezTo>
                      <a:pt x="419" y="1495"/>
                      <a:pt x="598" y="1559"/>
                      <a:pt x="783" y="1559"/>
                    </a:cubicBezTo>
                    <a:cubicBezTo>
                      <a:pt x="998" y="1559"/>
                      <a:pt x="1221" y="1472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78" name="Google Shape;3078;p38"/>
              <p:cNvSpPr/>
              <p:nvPr/>
            </p:nvSpPr>
            <p:spPr>
              <a:xfrm>
                <a:off x="4125368" y="2094703"/>
                <a:ext cx="28067" cy="2522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9" extrusionOk="0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9"/>
                      <a:pt x="0" y="1087"/>
                      <a:pt x="280" y="1366"/>
                    </a:cubicBezTo>
                    <a:cubicBezTo>
                      <a:pt x="417" y="1504"/>
                      <a:pt x="593" y="1569"/>
                      <a:pt x="774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79" name="Google Shape;3079;p38"/>
              <p:cNvSpPr/>
              <p:nvPr/>
            </p:nvSpPr>
            <p:spPr>
              <a:xfrm>
                <a:off x="4267463" y="2236959"/>
                <a:ext cx="28067" cy="25077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0" extrusionOk="0">
                    <a:moveTo>
                      <a:pt x="972" y="0"/>
                    </a:moveTo>
                    <a:cubicBezTo>
                      <a:pt x="754" y="0"/>
                      <a:pt x="525" y="88"/>
                      <a:pt x="350" y="263"/>
                    </a:cubicBezTo>
                    <a:cubicBezTo>
                      <a:pt x="47" y="589"/>
                      <a:pt x="1" y="1077"/>
                      <a:pt x="280" y="1357"/>
                    </a:cubicBezTo>
                    <a:cubicBezTo>
                      <a:pt x="417" y="1494"/>
                      <a:pt x="593" y="1559"/>
                      <a:pt x="774" y="1559"/>
                    </a:cubicBezTo>
                    <a:cubicBezTo>
                      <a:pt x="992" y="1559"/>
                      <a:pt x="1219" y="1465"/>
                      <a:pt x="1397" y="1287"/>
                    </a:cubicBezTo>
                    <a:cubicBezTo>
                      <a:pt x="1722" y="961"/>
                      <a:pt x="1746" y="473"/>
                      <a:pt x="1466" y="193"/>
                    </a:cubicBezTo>
                    <a:cubicBezTo>
                      <a:pt x="1338" y="64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80" name="Google Shape;3080;p38"/>
              <p:cNvSpPr/>
              <p:nvPr/>
            </p:nvSpPr>
            <p:spPr>
              <a:xfrm>
                <a:off x="4409575" y="2379055"/>
                <a:ext cx="28051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74" extrusionOk="0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0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81" name="Google Shape;3081;p38"/>
              <p:cNvSpPr/>
              <p:nvPr/>
            </p:nvSpPr>
            <p:spPr>
              <a:xfrm>
                <a:off x="4551670" y="2521150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72" y="1"/>
                    </a:moveTo>
                    <a:cubicBezTo>
                      <a:pt x="754" y="1"/>
                      <a:pt x="525" y="88"/>
                      <a:pt x="349" y="264"/>
                    </a:cubicBezTo>
                    <a:cubicBezTo>
                      <a:pt x="47" y="589"/>
                      <a:pt x="0" y="1078"/>
                      <a:pt x="279" y="1380"/>
                    </a:cubicBezTo>
                    <a:cubicBezTo>
                      <a:pt x="419" y="1509"/>
                      <a:pt x="598" y="1574"/>
                      <a:pt x="783" y="1574"/>
                    </a:cubicBezTo>
                    <a:cubicBezTo>
                      <a:pt x="998" y="1574"/>
                      <a:pt x="1221" y="1486"/>
                      <a:pt x="1396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82" name="Google Shape;3082;p38"/>
              <p:cNvSpPr/>
              <p:nvPr/>
            </p:nvSpPr>
            <p:spPr>
              <a:xfrm>
                <a:off x="3560715" y="1806542"/>
                <a:ext cx="28051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74" extrusionOk="0">
                    <a:moveTo>
                      <a:pt x="982" y="0"/>
                    </a:moveTo>
                    <a:cubicBezTo>
                      <a:pt x="770" y="0"/>
                      <a:pt x="548" y="88"/>
                      <a:pt x="372" y="264"/>
                    </a:cubicBezTo>
                    <a:cubicBezTo>
                      <a:pt x="47" y="589"/>
                      <a:pt x="0" y="1101"/>
                      <a:pt x="302" y="1380"/>
                    </a:cubicBezTo>
                    <a:cubicBezTo>
                      <a:pt x="431" y="1509"/>
                      <a:pt x="605" y="1573"/>
                      <a:pt x="786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3" y="0"/>
                      <a:pt x="9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83" name="Google Shape;3083;p38"/>
              <p:cNvSpPr/>
              <p:nvPr/>
            </p:nvSpPr>
            <p:spPr>
              <a:xfrm>
                <a:off x="3702811" y="1948637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82" y="1"/>
                    </a:moveTo>
                    <a:cubicBezTo>
                      <a:pt x="771" y="1"/>
                      <a:pt x="548" y="88"/>
                      <a:pt x="373" y="264"/>
                    </a:cubicBezTo>
                    <a:cubicBezTo>
                      <a:pt x="47" y="589"/>
                      <a:pt x="0" y="1101"/>
                      <a:pt x="303" y="1380"/>
                    </a:cubicBezTo>
                    <a:cubicBezTo>
                      <a:pt x="432" y="1509"/>
                      <a:pt x="605" y="1574"/>
                      <a:pt x="786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64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84" name="Google Shape;3084;p38"/>
              <p:cNvSpPr/>
              <p:nvPr/>
            </p:nvSpPr>
            <p:spPr>
              <a:xfrm>
                <a:off x="3844906" y="2090958"/>
                <a:ext cx="28067" cy="25077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0" extrusionOk="0">
                    <a:moveTo>
                      <a:pt x="991" y="1"/>
                    </a:moveTo>
                    <a:cubicBezTo>
                      <a:pt x="777" y="1"/>
                      <a:pt x="551" y="95"/>
                      <a:pt x="373" y="273"/>
                    </a:cubicBezTo>
                    <a:cubicBezTo>
                      <a:pt x="47" y="599"/>
                      <a:pt x="1" y="1087"/>
                      <a:pt x="303" y="1367"/>
                    </a:cubicBezTo>
                    <a:cubicBezTo>
                      <a:pt x="432" y="1495"/>
                      <a:pt x="605" y="1560"/>
                      <a:pt x="787" y="1560"/>
                    </a:cubicBezTo>
                    <a:cubicBezTo>
                      <a:pt x="998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3"/>
                    </a:cubicBezTo>
                    <a:cubicBezTo>
                      <a:pt x="1339" y="66"/>
                      <a:pt x="1170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85" name="Google Shape;3085;p38"/>
              <p:cNvSpPr/>
              <p:nvPr/>
            </p:nvSpPr>
            <p:spPr>
              <a:xfrm>
                <a:off x="3987002" y="2233069"/>
                <a:ext cx="28067" cy="2522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9" extrusionOk="0">
                    <a:moveTo>
                      <a:pt x="992" y="0"/>
                    </a:moveTo>
                    <a:cubicBezTo>
                      <a:pt x="777" y="0"/>
                      <a:pt x="551" y="95"/>
                      <a:pt x="373" y="272"/>
                    </a:cubicBezTo>
                    <a:cubicBezTo>
                      <a:pt x="47" y="598"/>
                      <a:pt x="1" y="1087"/>
                      <a:pt x="303" y="1366"/>
                    </a:cubicBezTo>
                    <a:cubicBezTo>
                      <a:pt x="430" y="1503"/>
                      <a:pt x="600" y="1569"/>
                      <a:pt x="778" y="1569"/>
                    </a:cubicBezTo>
                    <a:cubicBezTo>
                      <a:pt x="992" y="1569"/>
                      <a:pt x="1219" y="1474"/>
                      <a:pt x="1397" y="1296"/>
                    </a:cubicBezTo>
                    <a:cubicBezTo>
                      <a:pt x="1722" y="970"/>
                      <a:pt x="1746" y="482"/>
                      <a:pt x="1466" y="203"/>
                    </a:cubicBezTo>
                    <a:cubicBezTo>
                      <a:pt x="1340" y="65"/>
                      <a:pt x="1170" y="0"/>
                      <a:pt x="9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86" name="Google Shape;3086;p38"/>
              <p:cNvSpPr/>
              <p:nvPr/>
            </p:nvSpPr>
            <p:spPr>
              <a:xfrm>
                <a:off x="4129113" y="2375165"/>
                <a:ext cx="28051" cy="2522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69" extrusionOk="0">
                    <a:moveTo>
                      <a:pt x="991" y="0"/>
                    </a:moveTo>
                    <a:cubicBezTo>
                      <a:pt x="777" y="0"/>
                      <a:pt x="550" y="95"/>
                      <a:pt x="372" y="273"/>
                    </a:cubicBezTo>
                    <a:cubicBezTo>
                      <a:pt x="47" y="598"/>
                      <a:pt x="0" y="1087"/>
                      <a:pt x="303" y="1366"/>
                    </a:cubicBezTo>
                    <a:cubicBezTo>
                      <a:pt x="429" y="1503"/>
                      <a:pt x="599" y="1569"/>
                      <a:pt x="777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0"/>
                      <a:pt x="9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87" name="Google Shape;3087;p38"/>
              <p:cNvSpPr/>
              <p:nvPr/>
            </p:nvSpPr>
            <p:spPr>
              <a:xfrm>
                <a:off x="4271209" y="2517260"/>
                <a:ext cx="28067" cy="25238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0" extrusionOk="0">
                    <a:moveTo>
                      <a:pt x="991" y="1"/>
                    </a:moveTo>
                    <a:cubicBezTo>
                      <a:pt x="777" y="1"/>
                      <a:pt x="550" y="95"/>
                      <a:pt x="373" y="273"/>
                    </a:cubicBezTo>
                    <a:cubicBezTo>
                      <a:pt x="47" y="599"/>
                      <a:pt x="0" y="1087"/>
                      <a:pt x="303" y="1366"/>
                    </a:cubicBezTo>
                    <a:cubicBezTo>
                      <a:pt x="430" y="1504"/>
                      <a:pt x="599" y="1569"/>
                      <a:pt x="778" y="1569"/>
                    </a:cubicBezTo>
                    <a:cubicBezTo>
                      <a:pt x="992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9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88" name="Google Shape;3088;p38"/>
              <p:cNvSpPr/>
              <p:nvPr/>
            </p:nvSpPr>
            <p:spPr>
              <a:xfrm>
                <a:off x="4413304" y="2659516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83" y="0"/>
                    </a:moveTo>
                    <a:cubicBezTo>
                      <a:pt x="771" y="0"/>
                      <a:pt x="548" y="88"/>
                      <a:pt x="373" y="263"/>
                    </a:cubicBezTo>
                    <a:cubicBezTo>
                      <a:pt x="47" y="589"/>
                      <a:pt x="1" y="1077"/>
                      <a:pt x="303" y="1380"/>
                    </a:cubicBezTo>
                    <a:cubicBezTo>
                      <a:pt x="432" y="1509"/>
                      <a:pt x="605" y="1573"/>
                      <a:pt x="787" y="1573"/>
                    </a:cubicBezTo>
                    <a:cubicBezTo>
                      <a:pt x="999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64" y="0"/>
                      <a:pt x="9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89" name="Google Shape;3089;p38"/>
              <p:cNvSpPr/>
              <p:nvPr/>
            </p:nvSpPr>
            <p:spPr>
              <a:xfrm>
                <a:off x="3422719" y="1944908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7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72"/>
                      <a:pt x="1443" y="193"/>
                    </a:cubicBezTo>
                    <a:cubicBezTo>
                      <a:pt x="1314" y="64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0" name="Google Shape;3090;p38"/>
              <p:cNvSpPr/>
              <p:nvPr/>
            </p:nvSpPr>
            <p:spPr>
              <a:xfrm>
                <a:off x="3564814" y="2087003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60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6" y="1573"/>
                      <a:pt x="1198" y="1486"/>
                      <a:pt x="1374" y="1310"/>
                    </a:cubicBezTo>
                    <a:cubicBezTo>
                      <a:pt x="1699" y="985"/>
                      <a:pt x="1746" y="496"/>
                      <a:pt x="1443" y="194"/>
                    </a:cubicBezTo>
                    <a:cubicBezTo>
                      <a:pt x="1314" y="65"/>
                      <a:pt x="1141" y="0"/>
                      <a:pt x="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1" name="Google Shape;3091;p38"/>
              <p:cNvSpPr/>
              <p:nvPr/>
            </p:nvSpPr>
            <p:spPr>
              <a:xfrm>
                <a:off x="3706926" y="2229260"/>
                <a:ext cx="28051" cy="25141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64" extrusionOk="0">
                    <a:moveTo>
                      <a:pt x="981" y="0"/>
                    </a:moveTo>
                    <a:cubicBezTo>
                      <a:pt x="763" y="0"/>
                      <a:pt x="531" y="95"/>
                      <a:pt x="349" y="277"/>
                    </a:cubicBezTo>
                    <a:cubicBezTo>
                      <a:pt x="23" y="603"/>
                      <a:pt x="0" y="1091"/>
                      <a:pt x="279" y="1370"/>
                    </a:cubicBezTo>
                    <a:cubicBezTo>
                      <a:pt x="408" y="1499"/>
                      <a:pt x="582" y="1564"/>
                      <a:pt x="763" y="1564"/>
                    </a:cubicBezTo>
                    <a:cubicBezTo>
                      <a:pt x="975" y="1564"/>
                      <a:pt x="1197" y="1476"/>
                      <a:pt x="1373" y="1300"/>
                    </a:cubicBezTo>
                    <a:cubicBezTo>
                      <a:pt x="1698" y="975"/>
                      <a:pt x="1745" y="486"/>
                      <a:pt x="1443" y="184"/>
                    </a:cubicBezTo>
                    <a:cubicBezTo>
                      <a:pt x="1319" y="60"/>
                      <a:pt x="1154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2" name="Google Shape;3092;p38"/>
              <p:cNvSpPr/>
              <p:nvPr/>
            </p:nvSpPr>
            <p:spPr>
              <a:xfrm>
                <a:off x="3849021" y="2371419"/>
                <a:ext cx="28067" cy="25077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0" extrusionOk="0">
                    <a:moveTo>
                      <a:pt x="968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6"/>
                    </a:cubicBezTo>
                    <a:cubicBezTo>
                      <a:pt x="409" y="1495"/>
                      <a:pt x="582" y="1560"/>
                      <a:pt x="763" y="1560"/>
                    </a:cubicBezTo>
                    <a:cubicBezTo>
                      <a:pt x="975" y="1560"/>
                      <a:pt x="1198" y="1472"/>
                      <a:pt x="1373" y="1297"/>
                    </a:cubicBezTo>
                    <a:cubicBezTo>
                      <a:pt x="1699" y="971"/>
                      <a:pt x="1745" y="482"/>
                      <a:pt x="1443" y="203"/>
                    </a:cubicBezTo>
                    <a:cubicBezTo>
                      <a:pt x="1316" y="66"/>
                      <a:pt x="1146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3" name="Google Shape;3093;p38"/>
              <p:cNvSpPr/>
              <p:nvPr/>
            </p:nvSpPr>
            <p:spPr>
              <a:xfrm>
                <a:off x="3991117" y="2513515"/>
                <a:ext cx="28067" cy="25238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0" extrusionOk="0">
                    <a:moveTo>
                      <a:pt x="968" y="1"/>
                    </a:moveTo>
                    <a:cubicBezTo>
                      <a:pt x="754" y="1"/>
                      <a:pt x="528" y="95"/>
                      <a:pt x="350" y="273"/>
                    </a:cubicBezTo>
                    <a:cubicBezTo>
                      <a:pt x="24" y="599"/>
                      <a:pt x="1" y="1088"/>
                      <a:pt x="280" y="1367"/>
                    </a:cubicBezTo>
                    <a:cubicBezTo>
                      <a:pt x="407" y="1504"/>
                      <a:pt x="577" y="1569"/>
                      <a:pt x="755" y="1569"/>
                    </a:cubicBezTo>
                    <a:cubicBezTo>
                      <a:pt x="969" y="1569"/>
                      <a:pt x="1195" y="1475"/>
                      <a:pt x="1373" y="1297"/>
                    </a:cubicBezTo>
                    <a:cubicBezTo>
                      <a:pt x="1699" y="971"/>
                      <a:pt x="1746" y="483"/>
                      <a:pt x="1443" y="204"/>
                    </a:cubicBezTo>
                    <a:cubicBezTo>
                      <a:pt x="1316" y="66"/>
                      <a:pt x="1147" y="1"/>
                      <a:pt x="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4" name="Google Shape;3094;p38"/>
              <p:cNvSpPr/>
              <p:nvPr/>
            </p:nvSpPr>
            <p:spPr>
              <a:xfrm>
                <a:off x="4133228" y="2655771"/>
                <a:ext cx="28051" cy="25077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60" extrusionOk="0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57"/>
                    </a:cubicBezTo>
                    <a:cubicBezTo>
                      <a:pt x="406" y="1494"/>
                      <a:pt x="576" y="1560"/>
                      <a:pt x="754" y="1560"/>
                    </a:cubicBezTo>
                    <a:cubicBezTo>
                      <a:pt x="968" y="1560"/>
                      <a:pt x="1195" y="1465"/>
                      <a:pt x="1373" y="1287"/>
                    </a:cubicBezTo>
                    <a:cubicBezTo>
                      <a:pt x="1698" y="961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5" name="Google Shape;3095;p38"/>
              <p:cNvSpPr/>
              <p:nvPr/>
            </p:nvSpPr>
            <p:spPr>
              <a:xfrm>
                <a:off x="4275324" y="2797867"/>
                <a:ext cx="28067" cy="2527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2" extrusionOk="0">
                    <a:moveTo>
                      <a:pt x="959" y="1"/>
                    </a:moveTo>
                    <a:cubicBezTo>
                      <a:pt x="747" y="1"/>
                      <a:pt x="525" y="88"/>
                      <a:pt x="349" y="264"/>
                    </a:cubicBezTo>
                    <a:cubicBezTo>
                      <a:pt x="24" y="590"/>
                      <a:pt x="0" y="1078"/>
                      <a:pt x="279" y="1380"/>
                    </a:cubicBezTo>
                    <a:cubicBezTo>
                      <a:pt x="406" y="1507"/>
                      <a:pt x="576" y="1572"/>
                      <a:pt x="754" y="1572"/>
                    </a:cubicBezTo>
                    <a:cubicBezTo>
                      <a:pt x="968" y="1572"/>
                      <a:pt x="1195" y="1478"/>
                      <a:pt x="1373" y="1287"/>
                    </a:cubicBezTo>
                    <a:cubicBezTo>
                      <a:pt x="1699" y="962"/>
                      <a:pt x="1745" y="473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6" name="Google Shape;3096;p38"/>
              <p:cNvSpPr/>
              <p:nvPr/>
            </p:nvSpPr>
            <p:spPr>
              <a:xfrm>
                <a:off x="3284368" y="2083258"/>
                <a:ext cx="28051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74" extrusionOk="0">
                    <a:moveTo>
                      <a:pt x="959" y="1"/>
                    </a:moveTo>
                    <a:cubicBezTo>
                      <a:pt x="747" y="1"/>
                      <a:pt x="524" y="88"/>
                      <a:pt x="349" y="264"/>
                    </a:cubicBezTo>
                    <a:cubicBezTo>
                      <a:pt x="23" y="589"/>
                      <a:pt x="0" y="1078"/>
                      <a:pt x="279" y="1380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7" y="1486"/>
                      <a:pt x="1373" y="1311"/>
                    </a:cubicBezTo>
                    <a:cubicBezTo>
                      <a:pt x="1698" y="985"/>
                      <a:pt x="1745" y="473"/>
                      <a:pt x="1442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7" name="Google Shape;3097;p38"/>
              <p:cNvSpPr/>
              <p:nvPr/>
            </p:nvSpPr>
            <p:spPr>
              <a:xfrm>
                <a:off x="3426464" y="2225354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59" y="1"/>
                    </a:moveTo>
                    <a:cubicBezTo>
                      <a:pt x="747" y="1"/>
                      <a:pt x="525" y="89"/>
                      <a:pt x="349" y="264"/>
                    </a:cubicBezTo>
                    <a:cubicBezTo>
                      <a:pt x="24" y="590"/>
                      <a:pt x="0" y="1101"/>
                      <a:pt x="279" y="1381"/>
                    </a:cubicBezTo>
                    <a:cubicBezTo>
                      <a:pt x="408" y="1509"/>
                      <a:pt x="582" y="1574"/>
                      <a:pt x="763" y="1574"/>
                    </a:cubicBezTo>
                    <a:cubicBezTo>
                      <a:pt x="975" y="1574"/>
                      <a:pt x="1198" y="1486"/>
                      <a:pt x="1373" y="1311"/>
                    </a:cubicBezTo>
                    <a:cubicBezTo>
                      <a:pt x="1699" y="985"/>
                      <a:pt x="1745" y="497"/>
                      <a:pt x="1443" y="194"/>
                    </a:cubicBezTo>
                    <a:cubicBezTo>
                      <a:pt x="1314" y="65"/>
                      <a:pt x="1140" y="1"/>
                      <a:pt x="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8" name="Google Shape;3098;p38"/>
              <p:cNvSpPr/>
              <p:nvPr/>
            </p:nvSpPr>
            <p:spPr>
              <a:xfrm>
                <a:off x="3568559" y="2367465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59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2" y="1573"/>
                      <a:pt x="764" y="1573"/>
                    </a:cubicBezTo>
                    <a:cubicBezTo>
                      <a:pt x="975" y="1573"/>
                      <a:pt x="1198" y="1485"/>
                      <a:pt x="1373" y="1310"/>
                    </a:cubicBezTo>
                    <a:cubicBezTo>
                      <a:pt x="1699" y="984"/>
                      <a:pt x="1745" y="496"/>
                      <a:pt x="1443" y="193"/>
                    </a:cubicBezTo>
                    <a:cubicBezTo>
                      <a:pt x="1314" y="65"/>
                      <a:pt x="1141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9" name="Google Shape;3099;p38"/>
              <p:cNvSpPr/>
              <p:nvPr/>
            </p:nvSpPr>
            <p:spPr>
              <a:xfrm>
                <a:off x="3710655" y="2509721"/>
                <a:ext cx="28067" cy="25141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4" extrusionOk="0">
                    <a:moveTo>
                      <a:pt x="986" y="0"/>
                    </a:moveTo>
                    <a:cubicBezTo>
                      <a:pt x="764" y="0"/>
                      <a:pt x="531" y="95"/>
                      <a:pt x="350" y="277"/>
                    </a:cubicBezTo>
                    <a:cubicBezTo>
                      <a:pt x="24" y="602"/>
                      <a:pt x="1" y="1091"/>
                      <a:pt x="280" y="1370"/>
                    </a:cubicBezTo>
                    <a:cubicBezTo>
                      <a:pt x="409" y="1499"/>
                      <a:pt x="587" y="1563"/>
                      <a:pt x="774" y="1563"/>
                    </a:cubicBezTo>
                    <a:cubicBezTo>
                      <a:pt x="992" y="1563"/>
                      <a:pt x="1221" y="1476"/>
                      <a:pt x="1397" y="1300"/>
                    </a:cubicBezTo>
                    <a:cubicBezTo>
                      <a:pt x="1699" y="975"/>
                      <a:pt x="1746" y="486"/>
                      <a:pt x="1466" y="184"/>
                    </a:cubicBezTo>
                    <a:cubicBezTo>
                      <a:pt x="1333" y="60"/>
                      <a:pt x="1162" y="0"/>
                      <a:pt x="9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00" name="Google Shape;3100;p38"/>
              <p:cNvSpPr/>
              <p:nvPr/>
            </p:nvSpPr>
            <p:spPr>
              <a:xfrm>
                <a:off x="3852766" y="2651881"/>
                <a:ext cx="28051" cy="2522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69" extrusionOk="0">
                    <a:moveTo>
                      <a:pt x="971" y="0"/>
                    </a:moveTo>
                    <a:cubicBezTo>
                      <a:pt x="753" y="0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698" y="971"/>
                      <a:pt x="1745" y="482"/>
                      <a:pt x="1466" y="203"/>
                    </a:cubicBezTo>
                    <a:cubicBezTo>
                      <a:pt x="1328" y="66"/>
                      <a:pt x="1153" y="0"/>
                      <a:pt x="9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01" name="Google Shape;3101;p38"/>
              <p:cNvSpPr/>
              <p:nvPr/>
            </p:nvSpPr>
            <p:spPr>
              <a:xfrm>
                <a:off x="3994862" y="2793977"/>
                <a:ext cx="28067" cy="25238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0" extrusionOk="0">
                    <a:moveTo>
                      <a:pt x="972" y="1"/>
                    </a:moveTo>
                    <a:cubicBezTo>
                      <a:pt x="754" y="1"/>
                      <a:pt x="527" y="95"/>
                      <a:pt x="349" y="273"/>
                    </a:cubicBezTo>
                    <a:cubicBezTo>
                      <a:pt x="24" y="599"/>
                      <a:pt x="0" y="1087"/>
                      <a:pt x="280" y="1367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5"/>
                      <a:pt x="1396" y="1297"/>
                    </a:cubicBezTo>
                    <a:cubicBezTo>
                      <a:pt x="1699" y="971"/>
                      <a:pt x="1745" y="483"/>
                      <a:pt x="1466" y="203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02" name="Google Shape;3102;p38"/>
              <p:cNvSpPr/>
              <p:nvPr/>
            </p:nvSpPr>
            <p:spPr>
              <a:xfrm>
                <a:off x="4136957" y="2936233"/>
                <a:ext cx="28067" cy="25077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0" extrusionOk="0">
                    <a:moveTo>
                      <a:pt x="963" y="0"/>
                    </a:moveTo>
                    <a:cubicBezTo>
                      <a:pt x="748" y="0"/>
                      <a:pt x="525" y="88"/>
                      <a:pt x="350" y="263"/>
                    </a:cubicBezTo>
                    <a:cubicBezTo>
                      <a:pt x="24" y="589"/>
                      <a:pt x="1" y="1078"/>
                      <a:pt x="280" y="1357"/>
                    </a:cubicBezTo>
                    <a:cubicBezTo>
                      <a:pt x="407" y="1494"/>
                      <a:pt x="581" y="1559"/>
                      <a:pt x="765" y="1559"/>
                    </a:cubicBezTo>
                    <a:cubicBezTo>
                      <a:pt x="985" y="1559"/>
                      <a:pt x="1219" y="1465"/>
                      <a:pt x="1396" y="1287"/>
                    </a:cubicBezTo>
                    <a:cubicBezTo>
                      <a:pt x="1699" y="961"/>
                      <a:pt x="1745" y="473"/>
                      <a:pt x="1466" y="194"/>
                    </a:cubicBezTo>
                    <a:cubicBezTo>
                      <a:pt x="1327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03" name="Google Shape;3103;p38"/>
              <p:cNvSpPr/>
              <p:nvPr/>
            </p:nvSpPr>
            <p:spPr>
              <a:xfrm>
                <a:off x="3146002" y="2221624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63" y="0"/>
                    </a:moveTo>
                    <a:cubicBezTo>
                      <a:pt x="747" y="0"/>
                      <a:pt x="525" y="88"/>
                      <a:pt x="349" y="263"/>
                    </a:cubicBezTo>
                    <a:cubicBezTo>
                      <a:pt x="24" y="589"/>
                      <a:pt x="0" y="1078"/>
                      <a:pt x="280" y="1380"/>
                    </a:cubicBezTo>
                    <a:cubicBezTo>
                      <a:pt x="408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6" y="1310"/>
                    </a:cubicBezTo>
                    <a:cubicBezTo>
                      <a:pt x="1722" y="984"/>
                      <a:pt x="1745" y="473"/>
                      <a:pt x="1466" y="194"/>
                    </a:cubicBezTo>
                    <a:cubicBezTo>
                      <a:pt x="1326" y="65"/>
                      <a:pt x="114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04" name="Google Shape;3104;p38"/>
              <p:cNvSpPr/>
              <p:nvPr/>
            </p:nvSpPr>
            <p:spPr>
              <a:xfrm>
                <a:off x="3288098" y="2363720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63" y="0"/>
                    </a:moveTo>
                    <a:cubicBezTo>
                      <a:pt x="748" y="0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3"/>
                      <a:pt x="774" y="1573"/>
                    </a:cubicBezTo>
                    <a:cubicBezTo>
                      <a:pt x="992" y="1573"/>
                      <a:pt x="1221" y="1486"/>
                      <a:pt x="1397" y="1310"/>
                    </a:cubicBezTo>
                    <a:cubicBezTo>
                      <a:pt x="1722" y="985"/>
                      <a:pt x="1745" y="473"/>
                      <a:pt x="1466" y="194"/>
                    </a:cubicBezTo>
                    <a:cubicBezTo>
                      <a:pt x="1327" y="65"/>
                      <a:pt x="1148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05" name="Google Shape;3105;p38"/>
              <p:cNvSpPr/>
              <p:nvPr/>
            </p:nvSpPr>
            <p:spPr>
              <a:xfrm>
                <a:off x="3430193" y="2505815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63" y="1"/>
                    </a:moveTo>
                    <a:cubicBezTo>
                      <a:pt x="748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96"/>
                      <a:pt x="1467" y="194"/>
                    </a:cubicBezTo>
                    <a:cubicBezTo>
                      <a:pt x="1327" y="65"/>
                      <a:pt x="1148" y="1"/>
                      <a:pt x="9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06" name="Google Shape;3106;p38"/>
              <p:cNvSpPr/>
              <p:nvPr/>
            </p:nvSpPr>
            <p:spPr>
              <a:xfrm>
                <a:off x="3572305" y="2648136"/>
                <a:ext cx="28067" cy="25077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0" extrusionOk="0">
                    <a:moveTo>
                      <a:pt x="972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8"/>
                      <a:pt x="279" y="1367"/>
                    </a:cubicBezTo>
                    <a:cubicBezTo>
                      <a:pt x="408" y="1496"/>
                      <a:pt x="587" y="1560"/>
                      <a:pt x="773" y="1560"/>
                    </a:cubicBezTo>
                    <a:cubicBezTo>
                      <a:pt x="991" y="1560"/>
                      <a:pt x="1221" y="1472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29" y="66"/>
                      <a:pt x="1153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07" name="Google Shape;3107;p38"/>
              <p:cNvSpPr/>
              <p:nvPr/>
            </p:nvSpPr>
            <p:spPr>
              <a:xfrm>
                <a:off x="3714400" y="2790247"/>
                <a:ext cx="28067" cy="2522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9" extrusionOk="0">
                    <a:moveTo>
                      <a:pt x="972" y="0"/>
                    </a:moveTo>
                    <a:cubicBezTo>
                      <a:pt x="754" y="0"/>
                      <a:pt x="527" y="95"/>
                      <a:pt x="349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6" y="1503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6"/>
                    </a:cubicBezTo>
                    <a:cubicBezTo>
                      <a:pt x="1722" y="970"/>
                      <a:pt x="1745" y="482"/>
                      <a:pt x="1466" y="203"/>
                    </a:cubicBezTo>
                    <a:cubicBezTo>
                      <a:pt x="1329" y="65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08" name="Google Shape;3108;p38"/>
              <p:cNvSpPr/>
              <p:nvPr/>
            </p:nvSpPr>
            <p:spPr>
              <a:xfrm>
                <a:off x="3856496" y="2932343"/>
                <a:ext cx="28067" cy="2522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9" extrusionOk="0">
                    <a:moveTo>
                      <a:pt x="972" y="0"/>
                    </a:moveTo>
                    <a:cubicBezTo>
                      <a:pt x="754" y="0"/>
                      <a:pt x="528" y="95"/>
                      <a:pt x="350" y="273"/>
                    </a:cubicBezTo>
                    <a:cubicBezTo>
                      <a:pt x="24" y="598"/>
                      <a:pt x="1" y="1087"/>
                      <a:pt x="280" y="1366"/>
                    </a:cubicBezTo>
                    <a:cubicBezTo>
                      <a:pt x="407" y="1503"/>
                      <a:pt x="581" y="1569"/>
                      <a:pt x="765" y="1569"/>
                    </a:cubicBezTo>
                    <a:cubicBezTo>
                      <a:pt x="985" y="1569"/>
                      <a:pt x="1219" y="1474"/>
                      <a:pt x="1397" y="1296"/>
                    </a:cubicBezTo>
                    <a:cubicBezTo>
                      <a:pt x="1722" y="971"/>
                      <a:pt x="1746" y="482"/>
                      <a:pt x="1466" y="203"/>
                    </a:cubicBezTo>
                    <a:cubicBezTo>
                      <a:pt x="1329" y="66"/>
                      <a:pt x="1153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09" name="Google Shape;3109;p38"/>
              <p:cNvSpPr/>
              <p:nvPr/>
            </p:nvSpPr>
            <p:spPr>
              <a:xfrm>
                <a:off x="3998607" y="3074438"/>
                <a:ext cx="28051" cy="25238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70" extrusionOk="0">
                    <a:moveTo>
                      <a:pt x="971" y="1"/>
                    </a:moveTo>
                    <a:cubicBezTo>
                      <a:pt x="753" y="1"/>
                      <a:pt x="527" y="95"/>
                      <a:pt x="349" y="273"/>
                    </a:cubicBezTo>
                    <a:cubicBezTo>
                      <a:pt x="23" y="599"/>
                      <a:pt x="0" y="1087"/>
                      <a:pt x="279" y="1366"/>
                    </a:cubicBezTo>
                    <a:cubicBezTo>
                      <a:pt x="406" y="1504"/>
                      <a:pt x="581" y="1569"/>
                      <a:pt x="764" y="1569"/>
                    </a:cubicBezTo>
                    <a:cubicBezTo>
                      <a:pt x="985" y="1569"/>
                      <a:pt x="1218" y="1474"/>
                      <a:pt x="1396" y="1297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28" y="66"/>
                      <a:pt x="1153" y="1"/>
                      <a:pt x="9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10" name="Google Shape;3110;p38"/>
              <p:cNvSpPr/>
              <p:nvPr/>
            </p:nvSpPr>
            <p:spPr>
              <a:xfrm>
                <a:off x="3007636" y="2359975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72" y="1"/>
                    </a:moveTo>
                    <a:cubicBezTo>
                      <a:pt x="754" y="1"/>
                      <a:pt x="525" y="89"/>
                      <a:pt x="350" y="264"/>
                    </a:cubicBezTo>
                    <a:cubicBezTo>
                      <a:pt x="24" y="590"/>
                      <a:pt x="1" y="1078"/>
                      <a:pt x="280" y="1381"/>
                    </a:cubicBezTo>
                    <a:cubicBezTo>
                      <a:pt x="409" y="1509"/>
                      <a:pt x="587" y="1574"/>
                      <a:pt x="774" y="1574"/>
                    </a:cubicBezTo>
                    <a:cubicBezTo>
                      <a:pt x="992" y="1574"/>
                      <a:pt x="1221" y="1486"/>
                      <a:pt x="1397" y="1311"/>
                    </a:cubicBezTo>
                    <a:cubicBezTo>
                      <a:pt x="1722" y="985"/>
                      <a:pt x="1746" y="473"/>
                      <a:pt x="1466" y="194"/>
                    </a:cubicBezTo>
                    <a:cubicBezTo>
                      <a:pt x="1338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11" name="Google Shape;3111;p38"/>
              <p:cNvSpPr/>
              <p:nvPr/>
            </p:nvSpPr>
            <p:spPr>
              <a:xfrm>
                <a:off x="3149747" y="2502086"/>
                <a:ext cx="28051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74" extrusionOk="0">
                    <a:moveTo>
                      <a:pt x="972" y="0"/>
                    </a:moveTo>
                    <a:cubicBezTo>
                      <a:pt x="754" y="0"/>
                      <a:pt x="524" y="88"/>
                      <a:pt x="349" y="263"/>
                    </a:cubicBezTo>
                    <a:cubicBezTo>
                      <a:pt x="23" y="589"/>
                      <a:pt x="0" y="1077"/>
                      <a:pt x="279" y="1380"/>
                    </a:cubicBezTo>
                    <a:cubicBezTo>
                      <a:pt x="408" y="1509"/>
                      <a:pt x="586" y="1573"/>
                      <a:pt x="773" y="1573"/>
                    </a:cubicBezTo>
                    <a:cubicBezTo>
                      <a:pt x="991" y="1573"/>
                      <a:pt x="1221" y="1485"/>
                      <a:pt x="1396" y="1310"/>
                    </a:cubicBezTo>
                    <a:cubicBezTo>
                      <a:pt x="1722" y="984"/>
                      <a:pt x="1745" y="473"/>
                      <a:pt x="1466" y="193"/>
                    </a:cubicBezTo>
                    <a:cubicBezTo>
                      <a:pt x="1337" y="65"/>
                      <a:pt x="1158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12" name="Google Shape;3112;p38"/>
              <p:cNvSpPr/>
              <p:nvPr/>
            </p:nvSpPr>
            <p:spPr>
              <a:xfrm>
                <a:off x="3291843" y="2644182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72" y="0"/>
                    </a:moveTo>
                    <a:cubicBezTo>
                      <a:pt x="754" y="0"/>
                      <a:pt x="525" y="88"/>
                      <a:pt x="349" y="263"/>
                    </a:cubicBezTo>
                    <a:cubicBezTo>
                      <a:pt x="24" y="589"/>
                      <a:pt x="0" y="1101"/>
                      <a:pt x="280" y="1380"/>
                    </a:cubicBezTo>
                    <a:cubicBezTo>
                      <a:pt x="419" y="1509"/>
                      <a:pt x="598" y="1573"/>
                      <a:pt x="783" y="1573"/>
                    </a:cubicBezTo>
                    <a:cubicBezTo>
                      <a:pt x="998" y="1573"/>
                      <a:pt x="1221" y="1486"/>
                      <a:pt x="1396" y="1310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13" name="Google Shape;3113;p38"/>
              <p:cNvSpPr/>
              <p:nvPr/>
            </p:nvSpPr>
            <p:spPr>
              <a:xfrm>
                <a:off x="3433938" y="2786277"/>
                <a:ext cx="28067" cy="2530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74" extrusionOk="0">
                    <a:moveTo>
                      <a:pt x="972" y="1"/>
                    </a:moveTo>
                    <a:cubicBezTo>
                      <a:pt x="754" y="1"/>
                      <a:pt x="525" y="88"/>
                      <a:pt x="350" y="264"/>
                    </a:cubicBezTo>
                    <a:cubicBezTo>
                      <a:pt x="24" y="589"/>
                      <a:pt x="1" y="1101"/>
                      <a:pt x="280" y="1380"/>
                    </a:cubicBezTo>
                    <a:cubicBezTo>
                      <a:pt x="419" y="1509"/>
                      <a:pt x="599" y="1574"/>
                      <a:pt x="783" y="1574"/>
                    </a:cubicBezTo>
                    <a:cubicBezTo>
                      <a:pt x="998" y="1574"/>
                      <a:pt x="1221" y="1486"/>
                      <a:pt x="1396" y="1311"/>
                    </a:cubicBezTo>
                    <a:cubicBezTo>
                      <a:pt x="1722" y="985"/>
                      <a:pt x="1745" y="496"/>
                      <a:pt x="1466" y="194"/>
                    </a:cubicBezTo>
                    <a:cubicBezTo>
                      <a:pt x="1337" y="65"/>
                      <a:pt x="1159" y="1"/>
                      <a:pt x="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14" name="Google Shape;3114;p38"/>
              <p:cNvSpPr/>
              <p:nvPr/>
            </p:nvSpPr>
            <p:spPr>
              <a:xfrm>
                <a:off x="3576034" y="2928598"/>
                <a:ext cx="28067" cy="25077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0" extrusionOk="0">
                    <a:moveTo>
                      <a:pt x="982" y="1"/>
                    </a:moveTo>
                    <a:cubicBezTo>
                      <a:pt x="761" y="1"/>
                      <a:pt x="528" y="95"/>
                      <a:pt x="350" y="273"/>
                    </a:cubicBezTo>
                    <a:cubicBezTo>
                      <a:pt x="24" y="599"/>
                      <a:pt x="1" y="1087"/>
                      <a:pt x="280" y="1367"/>
                    </a:cubicBezTo>
                    <a:cubicBezTo>
                      <a:pt x="420" y="1495"/>
                      <a:pt x="599" y="1560"/>
                      <a:pt x="783" y="1560"/>
                    </a:cubicBezTo>
                    <a:cubicBezTo>
                      <a:pt x="999" y="1560"/>
                      <a:pt x="1221" y="1472"/>
                      <a:pt x="1397" y="1297"/>
                    </a:cubicBezTo>
                    <a:cubicBezTo>
                      <a:pt x="1722" y="971"/>
                      <a:pt x="1746" y="483"/>
                      <a:pt x="1466" y="203"/>
                    </a:cubicBezTo>
                    <a:cubicBezTo>
                      <a:pt x="1340" y="66"/>
                      <a:pt x="1165" y="1"/>
                      <a:pt x="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15" name="Google Shape;3115;p38"/>
              <p:cNvSpPr/>
              <p:nvPr/>
            </p:nvSpPr>
            <p:spPr>
              <a:xfrm>
                <a:off x="3718145" y="3070693"/>
                <a:ext cx="28051" cy="25238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570" extrusionOk="0">
                    <a:moveTo>
                      <a:pt x="981" y="1"/>
                    </a:moveTo>
                    <a:cubicBezTo>
                      <a:pt x="760" y="1"/>
                      <a:pt x="527" y="96"/>
                      <a:pt x="349" y="273"/>
                    </a:cubicBezTo>
                    <a:cubicBezTo>
                      <a:pt x="47" y="599"/>
                      <a:pt x="0" y="1088"/>
                      <a:pt x="279" y="1367"/>
                    </a:cubicBezTo>
                    <a:cubicBezTo>
                      <a:pt x="417" y="1504"/>
                      <a:pt x="592" y="1569"/>
                      <a:pt x="774" y="1569"/>
                    </a:cubicBezTo>
                    <a:cubicBezTo>
                      <a:pt x="992" y="1569"/>
                      <a:pt x="1218" y="1475"/>
                      <a:pt x="1396" y="1297"/>
                    </a:cubicBezTo>
                    <a:cubicBezTo>
                      <a:pt x="1722" y="971"/>
                      <a:pt x="1745" y="483"/>
                      <a:pt x="1466" y="204"/>
                    </a:cubicBezTo>
                    <a:cubicBezTo>
                      <a:pt x="1339" y="66"/>
                      <a:pt x="1164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16" name="Google Shape;3116;p38"/>
              <p:cNvSpPr/>
              <p:nvPr/>
            </p:nvSpPr>
            <p:spPr>
              <a:xfrm>
                <a:off x="3860241" y="3212805"/>
                <a:ext cx="28067" cy="2522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9" extrusionOk="0">
                    <a:moveTo>
                      <a:pt x="981" y="0"/>
                    </a:moveTo>
                    <a:cubicBezTo>
                      <a:pt x="761" y="0"/>
                      <a:pt x="527" y="95"/>
                      <a:pt x="349" y="273"/>
                    </a:cubicBezTo>
                    <a:cubicBezTo>
                      <a:pt x="47" y="598"/>
                      <a:pt x="0" y="1087"/>
                      <a:pt x="280" y="1366"/>
                    </a:cubicBezTo>
                    <a:cubicBezTo>
                      <a:pt x="417" y="1503"/>
                      <a:pt x="592" y="1569"/>
                      <a:pt x="774" y="1569"/>
                    </a:cubicBezTo>
                    <a:cubicBezTo>
                      <a:pt x="992" y="1569"/>
                      <a:pt x="1218" y="1474"/>
                      <a:pt x="1396" y="1296"/>
                    </a:cubicBezTo>
                    <a:cubicBezTo>
                      <a:pt x="1722" y="971"/>
                      <a:pt x="1745" y="482"/>
                      <a:pt x="1466" y="203"/>
                    </a:cubicBezTo>
                    <a:cubicBezTo>
                      <a:pt x="1339" y="66"/>
                      <a:pt x="1165" y="0"/>
                      <a:pt x="9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129" name="Google Shape;3129;p38"/>
            <p:cNvSpPr/>
            <p:nvPr/>
          </p:nvSpPr>
          <p:spPr>
            <a:xfrm rot="2700000">
              <a:off x="2477600" y="4682316"/>
              <a:ext cx="1142967" cy="114296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0" name="Google Shape;3130;p38"/>
            <p:cNvSpPr/>
            <p:nvPr/>
          </p:nvSpPr>
          <p:spPr>
            <a:xfrm rot="2700000">
              <a:off x="1783651" y="4128197"/>
              <a:ext cx="587606" cy="587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0043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p40"/>
          <p:cNvSpPr txBox="1">
            <a:spLocks noGrp="1"/>
          </p:cNvSpPr>
          <p:nvPr>
            <p:ph type="title"/>
          </p:nvPr>
        </p:nvSpPr>
        <p:spPr>
          <a:xfrm>
            <a:off x="562840" y="376774"/>
            <a:ext cx="8656073" cy="187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zh-TW" altLang="en-US" sz="48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真實世界數據</a:t>
            </a:r>
            <a:r>
              <a:rPr lang="en-US" altLang="zh-TW" sz="48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48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真實世界證據</a:t>
            </a:r>
            <a:endParaRPr sz="4800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09" name="Google Shape;3209;p40"/>
          <p:cNvSpPr txBox="1">
            <a:spLocks noGrp="1"/>
          </p:cNvSpPr>
          <p:nvPr>
            <p:ph type="subTitle" idx="1"/>
          </p:nvPr>
        </p:nvSpPr>
        <p:spPr>
          <a:xfrm>
            <a:off x="869027" y="2255574"/>
            <a:ext cx="9163493" cy="2924355"/>
          </a:xfrm>
          <a:prstGeom prst="rect">
            <a:avLst/>
          </a:prstGeom>
          <a:solidFill>
            <a:schemeClr val="bg2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真實世界資料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(Real-World Data, RWD)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是指從日常臨床實踐和患者生活中收集的數據；而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真實世界證據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(Real-World Evidence, RWE)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為使用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為研究資料來源，經適當分析方法所產生的證據。</a:t>
            </a:r>
          </a:p>
        </p:txBody>
      </p:sp>
    </p:spTree>
    <p:extLst>
      <p:ext uri="{BB962C8B-B14F-4D97-AF65-F5344CB8AC3E}">
        <p14:creationId xmlns:p14="http://schemas.microsoft.com/office/powerpoint/2010/main" val="21585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7382"/>
              </p:ext>
            </p:extLst>
          </p:nvPr>
        </p:nvGraphicFramePr>
        <p:xfrm>
          <a:off x="552091" y="138022"/>
          <a:ext cx="11188460" cy="6465183"/>
        </p:xfrm>
        <a:graphic>
          <a:graphicData uri="http://schemas.openxmlformats.org/drawingml/2006/table">
            <a:tbl>
              <a:tblPr firstRow="1" bandRow="1"/>
              <a:tblGrid>
                <a:gridCol w="2361770">
                  <a:extLst>
                    <a:ext uri="{9D8B030D-6E8A-4147-A177-3AD203B41FA5}">
                      <a16:colId xmlns:a16="http://schemas.microsoft.com/office/drawing/2014/main" val="3804722174"/>
                    </a:ext>
                  </a:extLst>
                </a:gridCol>
                <a:gridCol w="4413345">
                  <a:extLst>
                    <a:ext uri="{9D8B030D-6E8A-4147-A177-3AD203B41FA5}">
                      <a16:colId xmlns:a16="http://schemas.microsoft.com/office/drawing/2014/main" val="2899498056"/>
                    </a:ext>
                  </a:extLst>
                </a:gridCol>
                <a:gridCol w="4413345">
                  <a:extLst>
                    <a:ext uri="{9D8B030D-6E8A-4147-A177-3AD203B41FA5}">
                      <a16:colId xmlns:a16="http://schemas.microsoft.com/office/drawing/2014/main" val="94327073"/>
                    </a:ext>
                  </a:extLst>
                </a:gridCol>
              </a:tblGrid>
              <a:tr h="913500">
                <a:tc>
                  <a:txBody>
                    <a:bodyPr/>
                    <a:lstStyle/>
                    <a:p>
                      <a:pPr algn="ctr"/>
                      <a:endParaRPr lang="zh-TW" altLang="en-US" sz="21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7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臨床試驗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7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真實世界數據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470179200"/>
                  </a:ext>
                </a:extLst>
              </a:tr>
              <a:tr h="88087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環境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在受控制的環境中進行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包含更廣泛、多樣的患者，</a:t>
                      </a:r>
                      <a:endParaRPr lang="en-US" altLang="zh-TW" sz="2400" kern="1200" dirty="0">
                        <a:solidFill>
                          <a:schemeClr val="dk1"/>
                        </a:solidFill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  <a:cs typeface="+mn-cs"/>
                      </a:endParaRPr>
                    </a:p>
                    <a:p>
                      <a:pPr algn="ctr"/>
                      <a:r>
                        <a:rPr lang="zh-TW" altLang="en-US" sz="2400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反映實際臨床實踐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838680881"/>
                  </a:ext>
                </a:extLst>
              </a:tr>
              <a:tr h="120446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樣本量與時間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較小的樣本量、參與者不代表整個群體，且研究時間較短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更大的樣本量和長期的資料，</a:t>
                      </a:r>
                      <a:endParaRPr lang="en-US" altLang="zh-TW" sz="2400" kern="1200" dirty="0">
                        <a:solidFill>
                          <a:schemeClr val="dk1"/>
                        </a:solidFill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  <a:cs typeface="+mn-cs"/>
                      </a:endParaRPr>
                    </a:p>
                    <a:p>
                      <a:pPr algn="ctr"/>
                      <a:r>
                        <a:rPr lang="zh-TW" altLang="en-US" sz="2400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更能觀察罕見事件和長期效應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585431575"/>
                  </a:ext>
                </a:extLst>
              </a:tr>
              <a:tr h="104267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可控制性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研究者能夠控制實驗條件和干預，以確保內部效度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資料收集標準較不嚴謹，</a:t>
                      </a:r>
                      <a:endParaRPr lang="en-US" altLang="zh-TW" sz="2400" kern="1200" dirty="0">
                        <a:solidFill>
                          <a:schemeClr val="dk1"/>
                        </a:solidFill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  <a:cs typeface="+mn-cs"/>
                      </a:endParaRPr>
                    </a:p>
                    <a:p>
                      <a:pPr algn="ctr"/>
                      <a:r>
                        <a:rPr lang="zh-TW" altLang="en-US" sz="2400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控制能力較低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11649998"/>
                  </a:ext>
                </a:extLst>
              </a:tr>
              <a:tr h="104267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研究類型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前瞻性研究</a:t>
                      </a:r>
                      <a:endParaRPr lang="en-US" altLang="zh-TW" sz="2400" kern="1200" dirty="0">
                        <a:solidFill>
                          <a:schemeClr val="dk1"/>
                        </a:solidFill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  <a:cs typeface="+mn-cs"/>
                      </a:endParaRPr>
                    </a:p>
                    <a:p>
                      <a:pPr algn="ctr"/>
                      <a:r>
                        <a:rPr lang="zh-TW" altLang="en-US" sz="2400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2400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(prospective study)</a:t>
                      </a:r>
                      <a:endParaRPr lang="zh-TW" altLang="en-US" sz="2400" kern="1200" dirty="0">
                        <a:solidFill>
                          <a:schemeClr val="dk1"/>
                        </a:solidFill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400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回溯性研究</a:t>
                      </a:r>
                      <a:endParaRPr lang="en-US" altLang="zh-TW" sz="2400" kern="1200" dirty="0">
                        <a:solidFill>
                          <a:schemeClr val="dk1"/>
                        </a:solidFill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400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(retrospective study)</a:t>
                      </a:r>
                      <a:endParaRPr lang="zh-TW" altLang="en-US" sz="2400" kern="1200" dirty="0">
                        <a:solidFill>
                          <a:schemeClr val="dk1"/>
                        </a:solidFill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400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或前瞻性研究 </a:t>
                      </a:r>
                      <a:endParaRPr lang="en-US" altLang="zh-TW" sz="2400" kern="1200" dirty="0">
                        <a:solidFill>
                          <a:schemeClr val="dk1"/>
                        </a:solidFill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435725669"/>
                  </a:ext>
                </a:extLst>
              </a:tr>
              <a:tr h="120446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資料品質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嚴格的數據管理流程，</a:t>
                      </a:r>
                      <a:endParaRPr lang="en-US" altLang="zh-TW" sz="2400" kern="1200" dirty="0">
                        <a:solidFill>
                          <a:schemeClr val="dk1"/>
                        </a:solidFill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  <a:cs typeface="+mn-cs"/>
                      </a:endParaRPr>
                    </a:p>
                    <a:p>
                      <a:pPr algn="ctr"/>
                      <a:r>
                        <a:rPr lang="zh-TW" altLang="en-US" sz="2400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確保數據的一致性和完整性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資料並非為了研究而收集，</a:t>
                      </a:r>
                      <a:endParaRPr lang="en-US" altLang="zh-TW" sz="2400" kern="1200" dirty="0">
                        <a:solidFill>
                          <a:schemeClr val="dk1"/>
                        </a:solidFill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  <a:cs typeface="+mn-cs"/>
                      </a:endParaRPr>
                    </a:p>
                    <a:p>
                      <a:pPr algn="ctr"/>
                      <a:r>
                        <a:rPr lang="zh-TW" altLang="en-US" sz="2400" kern="1200" dirty="0">
                          <a:solidFill>
                            <a:schemeClr val="dk1"/>
                          </a:solidFill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  <a:cs typeface="+mn-cs"/>
                        </a:rPr>
                        <a:t>且會因研究者的選擇產生偏差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3536607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198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7BD626DE-71D1-DDB5-8ADD-3F080DDA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833" y="1784811"/>
            <a:ext cx="9546333" cy="32883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ts val="0"/>
              </a:spcBef>
              <a:buSzPts val="3600"/>
            </a:pPr>
            <a:r>
              <a:rPr lang="zh-TW" altLang="en-US" sz="5333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真實世界數據</a:t>
            </a:r>
            <a:r>
              <a:rPr lang="en-US" altLang="zh-TW" sz="5333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5333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證據之法規</a:t>
            </a:r>
            <a:endParaRPr lang="en-US" altLang="zh-TW" sz="5333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900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515510-D112-CF65-F9E5-6F593CF0C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931" y="624110"/>
            <a:ext cx="9410341" cy="1280890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真實世界證據之流程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6715526-032D-3D60-89BC-BA70FFA2F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263" y="2838999"/>
            <a:ext cx="9273474" cy="2212258"/>
          </a:xfrm>
        </p:spPr>
      </p:pic>
    </p:spTree>
    <p:extLst>
      <p:ext uri="{BB962C8B-B14F-4D97-AF65-F5344CB8AC3E}">
        <p14:creationId xmlns:p14="http://schemas.microsoft.com/office/powerpoint/2010/main" val="2284437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BA952A-3A7D-3050-FB36-EA007C7D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32" y="512899"/>
            <a:ext cx="9734806" cy="880225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真實世界數據的適用性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(Fit for Use)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3F013A-51A0-65F0-EFFF-DCC8A6F9E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561" y="1393124"/>
            <a:ext cx="10264878" cy="5260259"/>
          </a:xfrm>
        </p:spPr>
        <p:txBody>
          <a:bodyPr>
            <a:normAutofit/>
          </a:bodyPr>
          <a:lstStyle/>
          <a:p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若欲以真實世界證據支持特定法規用途，申請者宜先針對所蒐集到的真實世界數據，評估其</a:t>
            </a:r>
            <a:r>
              <a:rPr lang="zh-TW" altLang="en-US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關聯性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zh-TW" altLang="en-US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可靠性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，並提供完整的</a:t>
            </a:r>
            <a:r>
              <a:rPr lang="zh-TW" altLang="en-US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評估報告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，包含：  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1.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真實世界數據來源先前使用與數據處理的紀錄。 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2.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數據源之選擇偏差評估。 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3.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數據源之資訊偏差評估。 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4.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假設及數據清理、轉換、去識別和連結過程的影響。 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5.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重要數據變項的採集和編碼隨時間改變的評估。 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6.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關鍵數據變項準確性的測量，例如：與數據來源的一致性、計算及摘錄的靈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敏度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(sensitivity)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與特異性</a:t>
            </a: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(specificity)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 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7.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關鍵數據變項先前或經過驗證的有效性測量。 </a:t>
            </a:r>
            <a:endParaRPr lang="en-US" altLang="zh-TW" sz="2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8. </a:t>
            </a:r>
            <a:r>
              <a:rPr lang="zh-TW" altLang="en-US" sz="2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各個變項在不同時間的完整性評估。</a:t>
            </a:r>
          </a:p>
        </p:txBody>
      </p:sp>
    </p:spTree>
    <p:extLst>
      <p:ext uri="{BB962C8B-B14F-4D97-AF65-F5344CB8AC3E}">
        <p14:creationId xmlns:p14="http://schemas.microsoft.com/office/powerpoint/2010/main" val="4101519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圖庫">
  <a:themeElements>
    <a:clrScheme name="圖庫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圖庫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圖庫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2612</TotalTime>
  <Words>3446</Words>
  <Application>Microsoft Office PowerPoint</Application>
  <PresentationFormat>寬螢幕</PresentationFormat>
  <Paragraphs>235</Paragraphs>
  <Slides>37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18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37</vt:i4>
      </vt:variant>
    </vt:vector>
  </HeadingPairs>
  <TitlesOfParts>
    <vt:vector size="58" baseType="lpstr">
      <vt:lpstr>Google Sans</vt:lpstr>
      <vt:lpstr>微軟正黑體</vt:lpstr>
      <vt:lpstr>微軟正黑體</vt:lpstr>
      <vt:lpstr>微軟正黑體 Light</vt:lpstr>
      <vt:lpstr>新細明體</vt:lpstr>
      <vt:lpstr>PMingLiu-ExtB</vt:lpstr>
      <vt:lpstr>標楷體</vt:lpstr>
      <vt:lpstr>Aptos</vt:lpstr>
      <vt:lpstr>Arial</vt:lpstr>
      <vt:lpstr>Bebas Neue</vt:lpstr>
      <vt:lpstr>Calibri</vt:lpstr>
      <vt:lpstr>Calibri Light</vt:lpstr>
      <vt:lpstr>Century Gothic</vt:lpstr>
      <vt:lpstr>Gill Sans MT</vt:lpstr>
      <vt:lpstr>Montserrat SemiBold</vt:lpstr>
      <vt:lpstr>Times New Roman</vt:lpstr>
      <vt:lpstr>Wingdings</vt:lpstr>
      <vt:lpstr>Wingdings 3</vt:lpstr>
      <vt:lpstr>Office 佈景主題</vt:lpstr>
      <vt:lpstr>圖庫</vt:lpstr>
      <vt:lpstr>絲縷</vt:lpstr>
      <vt:lpstr>使用真實世界數據/  真實世界證據協助新藥研究</vt:lpstr>
      <vt:lpstr>目錄</vt:lpstr>
      <vt:lpstr>臨床試驗以及 真實世界數據/ 證據之比較 </vt:lpstr>
      <vt:lpstr>臨床試驗 Clinical Trials</vt:lpstr>
      <vt:lpstr>真實世界數據/ 真實世界證據</vt:lpstr>
      <vt:lpstr>PowerPoint 簡報</vt:lpstr>
      <vt:lpstr>真實世界數據/ 證據之法規</vt:lpstr>
      <vt:lpstr>真實世界證據之流程</vt:lpstr>
      <vt:lpstr>真實世界數據的適用性(Fit for Use)</vt:lpstr>
      <vt:lpstr>數據關聯性(Data Relevance)</vt:lpstr>
      <vt:lpstr>數據蒐集(Data Accrual)</vt:lpstr>
      <vt:lpstr>使用真實世界數據(證據)作為申請藥品審查需檢附之申請文件</vt:lpstr>
      <vt:lpstr>使用真實世界數據(證據)作為申請藥品審查需檢附之申請文件</vt:lpstr>
      <vt:lpstr>PowerPoint 簡報</vt:lpstr>
      <vt:lpstr>Sentinel</vt:lpstr>
      <vt:lpstr>Sentinel</vt:lpstr>
      <vt:lpstr>Stages of Methods Projects(安全性評估) </vt:lpstr>
      <vt:lpstr>production-ready analytic tools查詢的工具共四類</vt:lpstr>
      <vt:lpstr>PowerPoint 簡報</vt:lpstr>
      <vt:lpstr>PowerPoint 簡報</vt:lpstr>
      <vt:lpstr>PowerPoint 簡報</vt:lpstr>
      <vt:lpstr>PowerPoint 簡報</vt:lpstr>
      <vt:lpstr>PowerPoint 簡報</vt:lpstr>
      <vt:lpstr>Case Study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Stargardt disease 進展至萎縮的自然史研究中病患在基線訪問時的人口特徵  </vt:lpstr>
      <vt:lpstr>前瞻性研究 – 人口特徵 </vt:lpstr>
      <vt:lpstr>在回顧性和前瞻性Stargardt病進展至萎縮的自然史研究中，患者在第一次訪問時的視力( VA )</vt:lpstr>
      <vt:lpstr>A Longitudinal Study of Stargardt Disease: Quantitative Assessment of Fundus Autofluorescence (眼底自發螢光), Progression, and Genotype Correlations (2015)</vt:lpstr>
      <vt:lpstr>Methods &amp; Results</vt:lpstr>
      <vt:lpstr>Clinical Features and Quantitative AF Data Associated With AF Subtype at Baseline in 67 Patients With Stargardt Disease</vt:lpstr>
      <vt:lpstr>問題與討論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Considerations on the Use of RWD/RWE for Oncology Drug Approvals: Overview and Lessons Learned</dc:title>
  <dc:creator>承哲 蔡</dc:creator>
  <cp:lastModifiedBy>謝元皓</cp:lastModifiedBy>
  <cp:revision>21</cp:revision>
  <dcterms:created xsi:type="dcterms:W3CDTF">2023-12-17T13:53:12Z</dcterms:created>
  <dcterms:modified xsi:type="dcterms:W3CDTF">2024-04-23T08:15:57Z</dcterms:modified>
</cp:coreProperties>
</file>